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3"/>
    <p:sldId id="2439" r:id="rId4"/>
    <p:sldId id="2440" r:id="rId5"/>
    <p:sldId id="2443" r:id="rId6"/>
    <p:sldId id="2446" r:id="rId7"/>
    <p:sldId id="2438" r:id="rId8"/>
    <p:sldId id="2447" r:id="rId9"/>
    <p:sldId id="2451" r:id="rId10"/>
    <p:sldId id="2457" r:id="rId11"/>
    <p:sldId id="2453" r:id="rId12"/>
    <p:sldId id="2450" r:id="rId13"/>
    <p:sldId id="2454" r:id="rId14"/>
    <p:sldId id="2455" r:id="rId15"/>
    <p:sldId id="2445" r:id="rId16"/>
    <p:sldId id="244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85"/>
    <a:srgbClr val="CC9900"/>
    <a:srgbClr val="66FF33"/>
    <a:srgbClr val="66FF66"/>
    <a:srgbClr val="CC9934"/>
    <a:srgbClr val="C3DE80"/>
    <a:srgbClr val="0BB550"/>
    <a:srgbClr val="091C6B"/>
    <a:srgbClr val="00FA53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6" autoAdjust="0"/>
    <p:restoredTop sz="94584" autoAdjust="0"/>
  </p:normalViewPr>
  <p:slideViewPr>
    <p:cSldViewPr snapToGrid="0">
      <p:cViewPr>
        <p:scale>
          <a:sx n="100" d="100"/>
          <a:sy n="100" d="100"/>
        </p:scale>
        <p:origin x="-307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ustomXml" Target="../customXml/item3.xml"/><Relationship Id="rId24" Type="http://schemas.openxmlformats.org/officeDocument/2006/relationships/customXml" Target="../customXml/item2.xml"/><Relationship Id="rId23" Type="http://schemas.openxmlformats.org/officeDocument/2006/relationships/customXml" Target="../customXml/item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8" name="Rectangle 17"/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Edit Master text styles</a:t>
            </a:r>
            <a:endParaRPr lang="en-US" smtClean="0"/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  <a:endParaRPr lang="en-US" smtClean="0"/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  <a:endParaRPr lang="en-US" smtClean="0"/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  <a:endParaRPr lang="en-US" smtClean="0"/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Edit Master text styles</a:t>
            </a:r>
            <a:endParaRPr lang="en-US" smtClean="0"/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  <a:endParaRPr lang="en-US" smtClean="0"/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  <a:endParaRPr lang="en-US" smtClean="0"/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  <a:endParaRPr lang="en-US" smtClean="0"/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/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 hidden="1"/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/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11" name="Rectangle 10" descr="Open square accent block"/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/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5" name="Graphic 14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7" name="Graphic 16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  <p:sp>
        <p:nvSpPr>
          <p:cNvPr id="6" name="Title 5" hidden="1"/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/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7" name="Graphic 16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/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19.png"/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8.pn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jpe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jpe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0" name="Group 39"/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/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Bauhaus 93" panose="04030905020B02020C02" pitchFamily="82" charset="0"/>
              </a:rPr>
              <a:t>Đồ</a:t>
            </a:r>
            <a:r>
              <a:rPr lang="en-US" dirty="0" smtClean="0">
                <a:latin typeface="Bauhaus 93" panose="04030905020B02020C02" pitchFamily="82" charset="0"/>
              </a:rPr>
              <a:t> </a:t>
            </a:r>
            <a:r>
              <a:rPr lang="en-US" dirty="0" err="1" smtClean="0">
                <a:latin typeface="Bauhaus 93" panose="04030905020B02020C02" pitchFamily="82" charset="0"/>
              </a:rPr>
              <a:t>án</a:t>
            </a:r>
            <a:r>
              <a:rPr lang="en-US" dirty="0" smtClean="0">
                <a:latin typeface="Bauhaus 93" panose="04030905020B02020C02" pitchFamily="82" charset="0"/>
              </a:rPr>
              <a:t> </a:t>
            </a:r>
            <a:r>
              <a:rPr lang="en-US" dirty="0" err="1" smtClean="0">
                <a:latin typeface="Bauhaus 93" panose="04030905020B02020C02" pitchFamily="82" charset="0"/>
              </a:rPr>
              <a:t>lập</a:t>
            </a:r>
            <a:r>
              <a:rPr lang="en-US" dirty="0" smtClean="0">
                <a:latin typeface="Bauhaus 93" panose="04030905020B02020C02" pitchFamily="82" charset="0"/>
              </a:rPr>
              <a:t> </a:t>
            </a:r>
            <a:r>
              <a:rPr lang="en-US" dirty="0" err="1" smtClean="0">
                <a:latin typeface="Bauhaus 93" panose="04030905020B02020C02" pitchFamily="82" charset="0"/>
              </a:rPr>
              <a:t>trình</a:t>
            </a:r>
            <a:r>
              <a:rPr lang="en-US" dirty="0" smtClean="0">
                <a:latin typeface="Bauhaus 93" panose="04030905020B02020C02" pitchFamily="82" charset="0"/>
              </a:rPr>
              <a:t> </a:t>
            </a:r>
            <a:r>
              <a:rPr lang="en-US" dirty="0" err="1" smtClean="0">
                <a:latin typeface="Bauhaus 93" panose="04030905020B02020C02" pitchFamily="82" charset="0"/>
              </a:rPr>
              <a:t>c#</a:t>
            </a:r>
            <a:endParaRPr lang="en-US" dirty="0">
              <a:solidFill>
                <a:srgbClr val="2F3342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377514" y="3838627"/>
            <a:ext cx="5665544" cy="67575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 smtClean="0">
                <a:solidFill>
                  <a:srgbClr val="2F3342"/>
                </a:solidFill>
              </a:rPr>
              <a:t>      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Quản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lý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cửa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hàng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trà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sửa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HTK</a:t>
            </a:r>
            <a:endParaRPr lang="en-US" dirty="0" smtClean="0">
              <a:solidFill>
                <a:srgbClr val="2F3342"/>
              </a:solidFill>
              <a:latin typeface="Bahnschrift Condensed" panose="020B0502040204020203" pitchFamily="34" charset="0"/>
            </a:endParaRPr>
          </a:p>
          <a:p>
            <a:pPr algn="l"/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   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Với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sự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tham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gia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của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các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thành</a:t>
            </a:r>
            <a:r>
              <a:rPr lang="en-US" dirty="0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2F3342"/>
                </a:solidFill>
                <a:latin typeface="Bahnschrift Condensed" panose="020B0502040204020203" pitchFamily="34" charset="0"/>
              </a:rPr>
              <a:t>viên</a:t>
            </a:r>
            <a:endParaRPr lang="en-US" dirty="0">
              <a:solidFill>
                <a:srgbClr val="2F3342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11534737" y="6124833"/>
            <a:ext cx="657263" cy="733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1771360" y="1574545"/>
            <a:ext cx="939354" cy="883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3" idx="1"/>
          </p:cNvCxnSpPr>
          <p:nvPr/>
        </p:nvCxnSpPr>
        <p:spPr>
          <a:xfrm flipV="1">
            <a:off x="2258909" y="3318734"/>
            <a:ext cx="903611" cy="52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056491" y="3972071"/>
            <a:ext cx="941837" cy="326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2124592" y="2431990"/>
            <a:ext cx="763674" cy="3912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0" y="2257240"/>
            <a:ext cx="2258909" cy="2227840"/>
            <a:chOff x="394375" y="2281953"/>
            <a:chExt cx="2258909" cy="2227840"/>
          </a:xfrm>
        </p:grpSpPr>
        <p:sp>
          <p:nvSpPr>
            <p:cNvPr id="18" name="Freeform 17"/>
            <p:cNvSpPr/>
            <p:nvPr/>
          </p:nvSpPr>
          <p:spPr>
            <a:xfrm flipH="1">
              <a:off x="394375" y="2281953"/>
              <a:ext cx="1171821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66196" y="2281953"/>
              <a:ext cx="1087088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29908" y="2517802"/>
              <a:ext cx="1820958" cy="17484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381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46778" y="2847916"/>
              <a:ext cx="188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Giao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Diện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Quản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Lý</a:t>
              </a:r>
              <a:endParaRPr lang="en-US" sz="1600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Sản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Phẩm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endParaRPr lang="vi-VN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90" name="Picture Placeholder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0" y="6124833"/>
            <a:ext cx="657263" cy="73316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61122" y="1086089"/>
            <a:ext cx="3592137" cy="660979"/>
            <a:chOff x="2661122" y="1086089"/>
            <a:chExt cx="3592137" cy="660979"/>
          </a:xfrm>
        </p:grpSpPr>
        <p:grpSp>
          <p:nvGrpSpPr>
            <p:cNvPr id="101" name="Group 100"/>
            <p:cNvGrpSpPr/>
            <p:nvPr/>
          </p:nvGrpSpPr>
          <p:grpSpPr>
            <a:xfrm>
              <a:off x="2661122" y="1086089"/>
              <a:ext cx="3592137" cy="660979"/>
              <a:chOff x="2821247" y="968669"/>
              <a:chExt cx="3592137" cy="570624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2821247" y="968669"/>
                <a:ext cx="3592137" cy="570624"/>
                <a:chOff x="2821247" y="968669"/>
                <a:chExt cx="3592137" cy="570624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3051944" y="968669"/>
                  <a:ext cx="3361440" cy="570624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2821247" y="1023284"/>
                  <a:ext cx="461394" cy="461395"/>
                  <a:chOff x="2821247" y="1023284"/>
                  <a:chExt cx="461394" cy="461395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2821247" y="1023284"/>
                    <a:ext cx="461394" cy="46139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831408" y="1055538"/>
                    <a:ext cx="422698" cy="3188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02</a:t>
                    </a:r>
                    <a:endParaRPr lang="vi-VN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24996" y="982412"/>
                <a:ext cx="488387" cy="543137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3239037" y="1199617"/>
              <a:ext cx="24352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Chọn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phương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thức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thêm</a:t>
              </a:r>
              <a:endParaRPr lang="vi-VN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80064" y="2081978"/>
            <a:ext cx="3591844" cy="669822"/>
            <a:chOff x="2880064" y="2081978"/>
            <a:chExt cx="3591844" cy="669822"/>
          </a:xfrm>
        </p:grpSpPr>
        <p:grpSp>
          <p:nvGrpSpPr>
            <p:cNvPr id="105" name="Group 104"/>
            <p:cNvGrpSpPr/>
            <p:nvPr/>
          </p:nvGrpSpPr>
          <p:grpSpPr>
            <a:xfrm>
              <a:off x="2880064" y="2081978"/>
              <a:ext cx="3591844" cy="669822"/>
              <a:chOff x="3162299" y="1825349"/>
              <a:chExt cx="3591844" cy="570624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3162299" y="1825349"/>
                <a:ext cx="3591844" cy="570624"/>
                <a:chOff x="3162299" y="1825349"/>
                <a:chExt cx="3591844" cy="570624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3392703" y="1825349"/>
                  <a:ext cx="3361440" cy="570624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3162299" y="1878911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3193685" y="1912621"/>
                  <a:ext cx="422698" cy="314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04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6252" y="1869676"/>
                <a:ext cx="517891" cy="479864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3613059" y="2216523"/>
              <a:ext cx="23408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Chọn</a:t>
              </a:r>
              <a:r>
                <a:rPr lang="en-US" dirty="0"/>
                <a:t> </a:t>
              </a:r>
              <a:r>
                <a:rPr lang="en-US" dirty="0" err="1"/>
                <a:t>phương</a:t>
              </a:r>
              <a:r>
                <a:rPr lang="en-US" dirty="0"/>
                <a:t> </a:t>
              </a:r>
              <a:r>
                <a:rPr lang="en-US" dirty="0" err="1"/>
                <a:t>thức</a:t>
              </a:r>
              <a:r>
                <a:rPr lang="en-US" dirty="0"/>
                <a:t> </a:t>
              </a:r>
              <a:r>
                <a:rPr lang="en-US" dirty="0" err="1"/>
                <a:t>xóa</a:t>
              </a:r>
              <a:endParaRPr lang="vi-VN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03494" y="3063628"/>
            <a:ext cx="3592137" cy="676350"/>
            <a:chOff x="3103494" y="3063628"/>
            <a:chExt cx="3592137" cy="676350"/>
          </a:xfrm>
        </p:grpSpPr>
        <p:grpSp>
          <p:nvGrpSpPr>
            <p:cNvPr id="99" name="Group 98"/>
            <p:cNvGrpSpPr/>
            <p:nvPr/>
          </p:nvGrpSpPr>
          <p:grpSpPr>
            <a:xfrm>
              <a:off x="3103494" y="3063628"/>
              <a:ext cx="3592137" cy="676350"/>
              <a:chOff x="3495369" y="2702177"/>
              <a:chExt cx="3592137" cy="570624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3495369" y="2702177"/>
                <a:ext cx="3592137" cy="570624"/>
                <a:chOff x="3495369" y="2702177"/>
                <a:chExt cx="3592137" cy="570624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3726066" y="2702177"/>
                  <a:ext cx="3361440" cy="570624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495369" y="2768248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495369" y="2813438"/>
                  <a:ext cx="422698" cy="3115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05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0589" y="2729030"/>
                <a:ext cx="516917" cy="516917"/>
              </a:xfrm>
              <a:prstGeom prst="rect">
                <a:avLst/>
              </a:prstGeom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3831359" y="3195504"/>
              <a:ext cx="22910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latin typeface="Times New Roman" panose="02020603050405020304" pitchFamily="18" charset="0"/>
                  <a:ea typeface="Arial" panose="020B0604020202020204" pitchFamily="34" charset="0"/>
                </a:rPr>
                <a:t>Chọn</a:t>
              </a:r>
              <a:r>
                <a:rPr lang="en-US" dirty="0" smtClean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 smtClean="0">
                  <a:latin typeface="Times New Roman" panose="02020603050405020304" pitchFamily="18" charset="0"/>
                  <a:ea typeface="Arial" panose="020B0604020202020204" pitchFamily="34" charset="0"/>
                </a:rPr>
                <a:t>phương</a:t>
              </a:r>
              <a:r>
                <a:rPr lang="en-US" dirty="0" smtClean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 smtClean="0">
                  <a:latin typeface="Times New Roman" panose="02020603050405020304" pitchFamily="18" charset="0"/>
                  <a:ea typeface="Arial" panose="020B0604020202020204" pitchFamily="34" charset="0"/>
                </a:rPr>
                <a:t>thức</a:t>
              </a:r>
              <a:r>
                <a:rPr lang="en-US" dirty="0" smtClean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 smtClean="0">
                  <a:latin typeface="Times New Roman" panose="02020603050405020304" pitchFamily="18" charset="0"/>
                  <a:ea typeface="Arial" panose="020B0604020202020204" pitchFamily="34" charset="0"/>
                </a:rPr>
                <a:t>sửa</a:t>
              </a:r>
              <a:endParaRPr lang="vi-VN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9792" y="4034827"/>
            <a:ext cx="3574168" cy="685453"/>
            <a:chOff x="2949792" y="4034827"/>
            <a:chExt cx="3574168" cy="685453"/>
          </a:xfrm>
        </p:grpSpPr>
        <p:grpSp>
          <p:nvGrpSpPr>
            <p:cNvPr id="103" name="Group 102"/>
            <p:cNvGrpSpPr/>
            <p:nvPr/>
          </p:nvGrpSpPr>
          <p:grpSpPr>
            <a:xfrm>
              <a:off x="2949792" y="4034827"/>
              <a:ext cx="3574168" cy="685453"/>
              <a:chOff x="3282641" y="3665254"/>
              <a:chExt cx="3574168" cy="570624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3282641" y="3665254"/>
                <a:ext cx="3574168" cy="570624"/>
                <a:chOff x="3282641" y="3665254"/>
                <a:chExt cx="3574168" cy="570624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3495369" y="3665254"/>
                  <a:ext cx="3361440" cy="570624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3282641" y="3743592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329169" y="3781061"/>
                  <a:ext cx="422698" cy="307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06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215" y="3689978"/>
                <a:ext cx="490594" cy="490594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603645" y="4130624"/>
              <a:ext cx="237508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Chọn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phương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thức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tìm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kiếm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có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thể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tìm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kiếm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nâng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cao</a:t>
              </a:r>
              <a:endParaRPr lang="vi-VN" sz="14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50599" y="87108"/>
            <a:ext cx="3592137" cy="605964"/>
            <a:chOff x="3031250" y="227160"/>
            <a:chExt cx="3592137" cy="616584"/>
          </a:xfrm>
        </p:grpSpPr>
        <p:grpSp>
          <p:nvGrpSpPr>
            <p:cNvPr id="48" name="Group 47"/>
            <p:cNvGrpSpPr/>
            <p:nvPr/>
          </p:nvGrpSpPr>
          <p:grpSpPr>
            <a:xfrm>
              <a:off x="3031250" y="227160"/>
              <a:ext cx="3592137" cy="597705"/>
              <a:chOff x="2821247" y="968669"/>
              <a:chExt cx="3592137" cy="570624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3051944" y="968669"/>
                <a:ext cx="3361440" cy="570624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2821247" y="1023284"/>
                <a:ext cx="461394" cy="461395"/>
                <a:chOff x="2821247" y="1023284"/>
                <a:chExt cx="461394" cy="461395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821247" y="1023284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2831408" y="1055539"/>
                  <a:ext cx="4226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01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9" name="TextBox 48"/>
            <p:cNvSpPr txBox="1"/>
            <p:nvPr/>
          </p:nvSpPr>
          <p:spPr>
            <a:xfrm>
              <a:off x="3618670" y="248720"/>
              <a:ext cx="2971045" cy="595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Chọn</a:t>
              </a:r>
              <a:r>
                <a:rPr lang="en-US" sz="1600" dirty="0"/>
                <a:t> </a:t>
              </a:r>
              <a:r>
                <a:rPr lang="en-US" sz="1600" dirty="0" err="1"/>
                <a:t>phương</a:t>
              </a:r>
              <a:r>
                <a:rPr lang="en-US" sz="1600" dirty="0"/>
                <a:t> </a:t>
              </a:r>
              <a:r>
                <a:rPr lang="en-US" sz="1600" dirty="0" err="1"/>
                <a:t>thức</a:t>
              </a:r>
              <a:r>
                <a:rPr lang="en-US" sz="1600" dirty="0"/>
                <a:t> </a:t>
              </a:r>
              <a:r>
                <a:rPr lang="en-US" sz="1600" dirty="0" err="1"/>
                <a:t>lấy</a:t>
              </a:r>
              <a:r>
                <a:rPr lang="en-US" sz="1600" dirty="0"/>
                <a:t> </a:t>
              </a:r>
              <a:r>
                <a:rPr lang="en-US" sz="1600" dirty="0" err="1"/>
                <a:t>hình</a:t>
              </a:r>
              <a:r>
                <a:rPr lang="en-US" sz="1600" dirty="0"/>
                <a:t> </a:t>
              </a:r>
              <a:r>
                <a:rPr lang="en-US" sz="1600" dirty="0" err="1"/>
                <a:t>ảnh</a:t>
              </a:r>
              <a:r>
                <a:rPr lang="en-US" sz="1600" dirty="0"/>
                <a:t> </a:t>
              </a:r>
              <a:r>
                <a:rPr lang="en-US" sz="1600" dirty="0" err="1"/>
                <a:t>cho</a:t>
              </a:r>
              <a:r>
                <a:rPr lang="en-US" sz="1600" dirty="0"/>
                <a:t> </a:t>
              </a:r>
              <a:r>
                <a:rPr lang="en-US" sz="1600" dirty="0" err="1"/>
                <a:t>sản</a:t>
              </a:r>
              <a:r>
                <a:rPr lang="en-US" sz="1600" dirty="0"/>
                <a:t> </a:t>
              </a:r>
              <a:r>
                <a:rPr lang="en-US" sz="1600" dirty="0" err="1"/>
                <a:t>phẩm</a:t>
              </a:r>
              <a:r>
                <a:rPr lang="en-US" sz="1600" dirty="0"/>
                <a:t> </a:t>
              </a:r>
              <a:r>
                <a:rPr lang="en-US" sz="1600" dirty="0" err="1"/>
                <a:t>cần</a:t>
              </a:r>
              <a:r>
                <a:rPr lang="en-US" sz="1600" dirty="0"/>
                <a:t> </a:t>
              </a:r>
              <a:r>
                <a:rPr lang="en-US" sz="1600" dirty="0" err="1"/>
                <a:t>thêm</a:t>
              </a:r>
              <a:r>
                <a:rPr lang="en-US" sz="1600" dirty="0"/>
                <a:t> </a:t>
              </a:r>
              <a:r>
                <a:rPr lang="en-US" sz="1600" dirty="0" err="1"/>
                <a:t>mới</a:t>
              </a:r>
              <a:endParaRPr lang="vi-VN" sz="1600" dirty="0"/>
            </a:p>
          </p:txBody>
        </p:sp>
      </p:grpSp>
      <p:cxnSp>
        <p:nvCxnSpPr>
          <p:cNvPr id="54" name="Straight Connector 53"/>
          <p:cNvCxnSpPr/>
          <p:nvPr/>
        </p:nvCxnSpPr>
        <p:spPr>
          <a:xfrm flipV="1">
            <a:off x="1331362" y="513709"/>
            <a:ext cx="1176122" cy="1709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2661122" y="4956262"/>
            <a:ext cx="3574168" cy="685453"/>
            <a:chOff x="2949792" y="4034827"/>
            <a:chExt cx="3574168" cy="685453"/>
          </a:xfrm>
        </p:grpSpPr>
        <p:grpSp>
          <p:nvGrpSpPr>
            <p:cNvPr id="61" name="Group 60"/>
            <p:cNvGrpSpPr/>
            <p:nvPr/>
          </p:nvGrpSpPr>
          <p:grpSpPr>
            <a:xfrm>
              <a:off x="2949792" y="4034827"/>
              <a:ext cx="3574168" cy="685453"/>
              <a:chOff x="3282641" y="3665254"/>
              <a:chExt cx="3574168" cy="570624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3495369" y="3665254"/>
                <a:ext cx="3361440" cy="570624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282641" y="3743592"/>
                <a:ext cx="461394" cy="4613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329169" y="3781061"/>
                <a:ext cx="422698" cy="307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95000"/>
                      </a:schemeClr>
                    </a:solidFill>
                  </a:rPr>
                  <a:t>07</a:t>
                </a:r>
                <a:endParaRPr lang="vi-VN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3603645" y="4130624"/>
              <a:ext cx="237508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err="1"/>
                <a:t>Nhập</a:t>
              </a:r>
              <a:r>
                <a:rPr lang="en-US" sz="1600" dirty="0"/>
                <a:t> </a:t>
              </a:r>
              <a:r>
                <a:rPr lang="en-US" sz="1600" dirty="0" err="1"/>
                <a:t>thông</a:t>
              </a:r>
              <a:r>
                <a:rPr lang="en-US" sz="1600" dirty="0"/>
                <a:t> tin </a:t>
              </a:r>
              <a:r>
                <a:rPr lang="en-US" sz="1600" dirty="0" err="1"/>
                <a:t>tài</a:t>
              </a:r>
              <a:r>
                <a:rPr lang="en-US" sz="1600" dirty="0"/>
                <a:t> </a:t>
              </a:r>
              <a:r>
                <a:rPr lang="en-US" sz="1600" dirty="0" err="1"/>
                <a:t>khoản</a:t>
              </a:r>
              <a:r>
                <a:rPr lang="en-US" sz="1600" dirty="0"/>
                <a:t> </a:t>
              </a:r>
              <a:r>
                <a:rPr lang="en-US" sz="1600" dirty="0" err="1"/>
                <a:t>cần</a:t>
              </a:r>
              <a:r>
                <a:rPr lang="en-US" sz="1600" dirty="0"/>
                <a:t> </a:t>
              </a:r>
              <a:r>
                <a:rPr lang="en-US" sz="1600" dirty="0" err="1"/>
                <a:t>tìm</a:t>
              </a:r>
              <a:r>
                <a:rPr lang="en-US" sz="1600" dirty="0"/>
                <a:t> </a:t>
              </a:r>
              <a:r>
                <a:rPr lang="en-US" sz="1600" dirty="0" err="1"/>
                <a:t>và</a:t>
              </a:r>
              <a:r>
                <a:rPr lang="en-US" sz="1600" dirty="0"/>
                <a:t> </a:t>
              </a:r>
              <a:r>
                <a:rPr lang="en-US" sz="1600" dirty="0" err="1"/>
                <a:t>tìm</a:t>
              </a:r>
              <a:r>
                <a:rPr lang="en-US" sz="1600" dirty="0"/>
                <a:t> </a:t>
              </a:r>
              <a:r>
                <a:rPr lang="en-US" sz="1600" dirty="0" err="1"/>
                <a:t>kiếm</a:t>
              </a:r>
              <a:endParaRPr lang="vi-VN" sz="1600" dirty="0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1569531" y="4377553"/>
            <a:ext cx="1187802" cy="739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/>
          <p:cNvPicPr/>
          <p:nvPr/>
        </p:nvPicPr>
        <p:blipFill>
          <a:blip r:embed="rId6"/>
          <a:stretch>
            <a:fillRect/>
          </a:stretch>
        </p:blipFill>
        <p:spPr>
          <a:xfrm>
            <a:off x="6716419" y="-39539"/>
            <a:ext cx="5481720" cy="6897539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2258909" y="5790170"/>
            <a:ext cx="3574168" cy="685453"/>
            <a:chOff x="2949792" y="4034827"/>
            <a:chExt cx="3574168" cy="685453"/>
          </a:xfrm>
        </p:grpSpPr>
        <p:grpSp>
          <p:nvGrpSpPr>
            <p:cNvPr id="74" name="Group 73"/>
            <p:cNvGrpSpPr/>
            <p:nvPr/>
          </p:nvGrpSpPr>
          <p:grpSpPr>
            <a:xfrm>
              <a:off x="2949792" y="4034827"/>
              <a:ext cx="3574168" cy="685453"/>
              <a:chOff x="3282641" y="3665254"/>
              <a:chExt cx="3574168" cy="570624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3495369" y="3665254"/>
                <a:ext cx="3361440" cy="570624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282641" y="3743592"/>
                <a:ext cx="461394" cy="4613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329169" y="3781061"/>
                <a:ext cx="422698" cy="307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95000"/>
                      </a:schemeClr>
                    </a:solidFill>
                  </a:rPr>
                  <a:t>08</a:t>
                </a:r>
                <a:endParaRPr lang="vi-VN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3603645" y="4130624"/>
              <a:ext cx="237508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err="1"/>
                <a:t>Chọn</a:t>
              </a:r>
              <a:r>
                <a:rPr lang="en-US" sz="1600" dirty="0"/>
                <a:t> </a:t>
              </a:r>
              <a:r>
                <a:rPr lang="en-US" sz="1600" dirty="0" err="1"/>
                <a:t>phương</a:t>
              </a:r>
              <a:r>
                <a:rPr lang="en-US" sz="1600" dirty="0"/>
                <a:t> </a:t>
              </a:r>
              <a:r>
                <a:rPr lang="en-US" sz="1600" dirty="0" err="1"/>
                <a:t>cho</a:t>
              </a:r>
              <a:r>
                <a:rPr lang="en-US" sz="1600" dirty="0"/>
                <a:t> </a:t>
              </a:r>
              <a:r>
                <a:rPr lang="en-US" sz="1600" dirty="0" err="1"/>
                <a:t>phép</a:t>
              </a:r>
              <a:r>
                <a:rPr lang="en-US" sz="1600" dirty="0"/>
                <a:t> </a:t>
              </a:r>
              <a:r>
                <a:rPr lang="en-US" sz="1600" dirty="0" err="1"/>
                <a:t>chọn</a:t>
              </a:r>
              <a:r>
                <a:rPr lang="en-US" sz="1600" dirty="0"/>
                <a:t> </a:t>
              </a:r>
              <a:r>
                <a:rPr lang="en-US" sz="1600" dirty="0" err="1"/>
                <a:t>loại</a:t>
              </a:r>
              <a:r>
                <a:rPr lang="en-US" sz="1600" dirty="0"/>
                <a:t> </a:t>
              </a:r>
              <a:r>
                <a:rPr lang="en-US" sz="1600" dirty="0" err="1"/>
                <a:t>sản</a:t>
              </a:r>
              <a:r>
                <a:rPr lang="en-US" sz="1600" dirty="0"/>
                <a:t> </a:t>
              </a:r>
              <a:r>
                <a:rPr lang="en-US" sz="1600" dirty="0" err="1"/>
                <a:t>phẩm</a:t>
              </a:r>
              <a:endParaRPr lang="vi-VN" sz="1600" dirty="0"/>
            </a:p>
          </p:txBody>
        </p:sp>
      </p:grpSp>
      <p:cxnSp>
        <p:nvCxnSpPr>
          <p:cNvPr id="85" name="Straight Connector 84"/>
          <p:cNvCxnSpPr>
            <a:stCxn id="13" idx="2"/>
            <a:endCxn id="78" idx="2"/>
          </p:cNvCxnSpPr>
          <p:nvPr/>
        </p:nvCxnSpPr>
        <p:spPr>
          <a:xfrm>
            <a:off x="1171822" y="4485080"/>
            <a:ext cx="1087087" cy="1676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1771360" y="1815478"/>
            <a:ext cx="1267455" cy="642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41" idx="2"/>
          </p:cNvCxnSpPr>
          <p:nvPr/>
        </p:nvCxnSpPr>
        <p:spPr>
          <a:xfrm flipV="1">
            <a:off x="2269736" y="3081995"/>
            <a:ext cx="656021" cy="1099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034434" y="4064495"/>
            <a:ext cx="1036728" cy="318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0" y="2257240"/>
            <a:ext cx="2258909" cy="2227840"/>
            <a:chOff x="394375" y="2281953"/>
            <a:chExt cx="2258909" cy="2227840"/>
          </a:xfrm>
        </p:grpSpPr>
        <p:sp>
          <p:nvSpPr>
            <p:cNvPr id="18" name="Freeform 17"/>
            <p:cNvSpPr/>
            <p:nvPr/>
          </p:nvSpPr>
          <p:spPr>
            <a:xfrm flipH="1">
              <a:off x="394375" y="2281953"/>
              <a:ext cx="1171821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85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66196" y="2281953"/>
              <a:ext cx="1087088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E8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29908" y="2517802"/>
              <a:ext cx="1820958" cy="17484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381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46778" y="2847916"/>
              <a:ext cx="188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Giao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Diện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Quản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Lý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Tài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Khoản</a:t>
              </a:r>
              <a:endParaRPr lang="vi-VN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90" name="Picture Placeholder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0" y="6124833"/>
            <a:ext cx="657263" cy="73316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028655" y="1271387"/>
            <a:ext cx="3592137" cy="660979"/>
            <a:chOff x="3028655" y="1271387"/>
            <a:chExt cx="3592137" cy="660979"/>
          </a:xfrm>
        </p:grpSpPr>
        <p:grpSp>
          <p:nvGrpSpPr>
            <p:cNvPr id="101" name="Group 100"/>
            <p:cNvGrpSpPr/>
            <p:nvPr/>
          </p:nvGrpSpPr>
          <p:grpSpPr>
            <a:xfrm>
              <a:off x="3028655" y="1271387"/>
              <a:ext cx="3592137" cy="660979"/>
              <a:chOff x="2821247" y="968669"/>
              <a:chExt cx="3592137" cy="570624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2821247" y="968669"/>
                <a:ext cx="3592137" cy="570624"/>
                <a:chOff x="2821247" y="968669"/>
                <a:chExt cx="3592137" cy="570624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3051944" y="968669"/>
                  <a:ext cx="3361440" cy="570624"/>
                </a:xfrm>
                <a:prstGeom prst="roundRect">
                  <a:avLst/>
                </a:prstGeom>
                <a:solidFill>
                  <a:srgbClr val="00A48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2821247" y="1023284"/>
                  <a:ext cx="461394" cy="461395"/>
                  <a:chOff x="2821247" y="1023284"/>
                  <a:chExt cx="461394" cy="461395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2821247" y="1023284"/>
                    <a:ext cx="461394" cy="46139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831408" y="1055538"/>
                    <a:ext cx="42269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01</a:t>
                    </a:r>
                    <a:endParaRPr lang="vi-VN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24996" y="982412"/>
                <a:ext cx="488387" cy="543137"/>
              </a:xfrm>
              <a:prstGeom prst="rect">
                <a:avLst/>
              </a:prstGeom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3616045" y="1419074"/>
              <a:ext cx="246093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Thêm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mới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loại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tài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khoản</a:t>
              </a:r>
              <a:endParaRPr lang="vi-VN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925757" y="2730240"/>
            <a:ext cx="3592137" cy="676350"/>
            <a:chOff x="2794320" y="2520602"/>
            <a:chExt cx="3592137" cy="676350"/>
          </a:xfrm>
        </p:grpSpPr>
        <p:grpSp>
          <p:nvGrpSpPr>
            <p:cNvPr id="8" name="Group 7"/>
            <p:cNvGrpSpPr/>
            <p:nvPr/>
          </p:nvGrpSpPr>
          <p:grpSpPr>
            <a:xfrm>
              <a:off x="2794320" y="2520602"/>
              <a:ext cx="3592137" cy="676350"/>
              <a:chOff x="3103494" y="3063628"/>
              <a:chExt cx="3592137" cy="67635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3103494" y="3063628"/>
                <a:ext cx="3592137" cy="676350"/>
                <a:chOff x="3495369" y="2702177"/>
                <a:chExt cx="3592137" cy="570624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3726066" y="2702177"/>
                  <a:ext cx="3361440" cy="570624"/>
                </a:xfrm>
                <a:prstGeom prst="roundRect">
                  <a:avLst/>
                </a:prstGeom>
                <a:solidFill>
                  <a:srgbClr val="CC993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495369" y="2768248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495369" y="2813438"/>
                  <a:ext cx="422698" cy="3115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02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2565" y="3076132"/>
                <a:ext cx="516917" cy="612692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3778239" y="2652478"/>
              <a:ext cx="1854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Sửa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loại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tài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khoản</a:t>
              </a:r>
              <a:endParaRPr lang="vi-VN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39776" y="3962052"/>
            <a:ext cx="3591844" cy="669822"/>
            <a:chOff x="3039776" y="3962052"/>
            <a:chExt cx="3591844" cy="669822"/>
          </a:xfrm>
        </p:grpSpPr>
        <p:grpSp>
          <p:nvGrpSpPr>
            <p:cNvPr id="9" name="Group 8"/>
            <p:cNvGrpSpPr/>
            <p:nvPr/>
          </p:nvGrpSpPr>
          <p:grpSpPr>
            <a:xfrm>
              <a:off x="3039776" y="3962052"/>
              <a:ext cx="3591844" cy="669822"/>
              <a:chOff x="2920361" y="2049270"/>
              <a:chExt cx="3591844" cy="669822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3150765" y="2049270"/>
                <a:ext cx="3361440" cy="669822"/>
              </a:xfrm>
              <a:prstGeom prst="roundRect">
                <a:avLst/>
              </a:prstGeom>
              <a:solidFill>
                <a:srgbClr val="00A48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920361" y="2112143"/>
                <a:ext cx="461394" cy="54160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951747" y="2151713"/>
                <a:ext cx="422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95000"/>
                      </a:schemeClr>
                    </a:solidFill>
                  </a:rPr>
                  <a:t>03</a:t>
                </a:r>
                <a:endParaRPr lang="vi-VN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975" y="4024925"/>
              <a:ext cx="517891" cy="56328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869645" y="4112297"/>
              <a:ext cx="18838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Xóa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loại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tài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khoản</a:t>
              </a:r>
              <a:endParaRPr lang="vi-VN" dirty="0"/>
            </a:p>
          </p:txBody>
        </p:sp>
      </p:grpSp>
      <p:pic>
        <p:nvPicPr>
          <p:cNvPr id="47" name="Picture 46"/>
          <p:cNvPicPr/>
          <p:nvPr/>
        </p:nvPicPr>
        <p:blipFill>
          <a:blip r:embed="rId5"/>
          <a:stretch>
            <a:fillRect/>
          </a:stretch>
        </p:blipFill>
        <p:spPr>
          <a:xfrm>
            <a:off x="6700311" y="0"/>
            <a:ext cx="5549553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1771360" y="1815478"/>
            <a:ext cx="1267455" cy="642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41" idx="2"/>
          </p:cNvCxnSpPr>
          <p:nvPr/>
        </p:nvCxnSpPr>
        <p:spPr>
          <a:xfrm flipV="1">
            <a:off x="2269736" y="3081995"/>
            <a:ext cx="656021" cy="1099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034434" y="4064495"/>
            <a:ext cx="1036728" cy="318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0" y="2257240"/>
            <a:ext cx="2258909" cy="2227840"/>
            <a:chOff x="394375" y="2281953"/>
            <a:chExt cx="2258909" cy="2227840"/>
          </a:xfrm>
        </p:grpSpPr>
        <p:sp>
          <p:nvSpPr>
            <p:cNvPr id="18" name="Freeform 17"/>
            <p:cNvSpPr/>
            <p:nvPr/>
          </p:nvSpPr>
          <p:spPr>
            <a:xfrm flipH="1">
              <a:off x="394375" y="2281953"/>
              <a:ext cx="1171821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85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66196" y="2281953"/>
              <a:ext cx="1087088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E8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29908" y="2517802"/>
              <a:ext cx="1820958" cy="17484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381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46778" y="2847916"/>
              <a:ext cx="18829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500" dirty="0" err="1" smtClean="0">
                  <a:solidFill>
                    <a:schemeClr val="accent6">
                      <a:lumMod val="75000"/>
                    </a:schemeClr>
                  </a:solidFill>
                </a:rPr>
                <a:t>Giao</a:t>
              </a:r>
              <a:r>
                <a:rPr lang="en-US" sz="15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500" dirty="0" err="1" smtClean="0">
                  <a:solidFill>
                    <a:schemeClr val="accent6">
                      <a:lumMod val="75000"/>
                    </a:schemeClr>
                  </a:solidFill>
                </a:rPr>
                <a:t>Diện</a:t>
              </a:r>
              <a:r>
                <a:rPr lang="en-US" sz="15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500" dirty="0" err="1" smtClean="0">
                  <a:solidFill>
                    <a:schemeClr val="accent6">
                      <a:lumMod val="75000"/>
                    </a:schemeClr>
                  </a:solidFill>
                </a:rPr>
                <a:t>Quản</a:t>
              </a:r>
              <a:r>
                <a:rPr lang="en-US" sz="15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500" dirty="0" err="1" smtClean="0">
                  <a:solidFill>
                    <a:schemeClr val="accent6">
                      <a:lumMod val="75000"/>
                    </a:schemeClr>
                  </a:solidFill>
                </a:rPr>
                <a:t>Lý</a:t>
              </a:r>
              <a:r>
                <a:rPr lang="en-US" sz="15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500" dirty="0" err="1" smtClean="0">
                  <a:solidFill>
                    <a:schemeClr val="accent6">
                      <a:lumMod val="75000"/>
                    </a:schemeClr>
                  </a:solidFill>
                </a:rPr>
                <a:t>Danh</a:t>
              </a:r>
              <a:r>
                <a:rPr lang="en-US" sz="15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500" dirty="0" err="1" smtClean="0">
                  <a:solidFill>
                    <a:schemeClr val="accent6">
                      <a:lumMod val="75000"/>
                    </a:schemeClr>
                  </a:solidFill>
                </a:rPr>
                <a:t>Mục</a:t>
              </a:r>
              <a:r>
                <a:rPr lang="en-US" sz="15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500" dirty="0" err="1" smtClean="0">
                  <a:solidFill>
                    <a:schemeClr val="accent6">
                      <a:lumMod val="75000"/>
                    </a:schemeClr>
                  </a:solidFill>
                </a:rPr>
                <a:t>Sản</a:t>
              </a:r>
              <a:r>
                <a:rPr lang="en-US" sz="15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500" dirty="0" err="1" smtClean="0">
                  <a:solidFill>
                    <a:schemeClr val="accent6">
                      <a:lumMod val="75000"/>
                    </a:schemeClr>
                  </a:solidFill>
                </a:rPr>
                <a:t>Phẩm</a:t>
              </a:r>
              <a:endParaRPr lang="vi-VN" sz="15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90" name="Picture Placeholder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0" y="6124833"/>
            <a:ext cx="657263" cy="73316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028655" y="1271387"/>
            <a:ext cx="3592137" cy="732462"/>
            <a:chOff x="3028655" y="1271387"/>
            <a:chExt cx="3592137" cy="732462"/>
          </a:xfrm>
        </p:grpSpPr>
        <p:grpSp>
          <p:nvGrpSpPr>
            <p:cNvPr id="101" name="Group 100"/>
            <p:cNvGrpSpPr/>
            <p:nvPr/>
          </p:nvGrpSpPr>
          <p:grpSpPr>
            <a:xfrm>
              <a:off x="3028655" y="1271387"/>
              <a:ext cx="3592137" cy="660979"/>
              <a:chOff x="2821247" y="968669"/>
              <a:chExt cx="3592137" cy="570624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2821247" y="968669"/>
                <a:ext cx="3592137" cy="570624"/>
                <a:chOff x="2821247" y="968669"/>
                <a:chExt cx="3592137" cy="570624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3051944" y="968669"/>
                  <a:ext cx="3361440" cy="570624"/>
                </a:xfrm>
                <a:prstGeom prst="roundRect">
                  <a:avLst/>
                </a:prstGeom>
                <a:solidFill>
                  <a:srgbClr val="00A48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2821247" y="1023284"/>
                  <a:ext cx="461394" cy="461395"/>
                  <a:chOff x="2821247" y="1023284"/>
                  <a:chExt cx="461394" cy="461395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2821247" y="1023284"/>
                    <a:ext cx="461394" cy="46139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831408" y="1055538"/>
                    <a:ext cx="42269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01</a:t>
                    </a:r>
                    <a:endParaRPr lang="vi-VN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24996" y="982412"/>
                <a:ext cx="488387" cy="543137"/>
              </a:xfrm>
              <a:prstGeom prst="rect">
                <a:avLst/>
              </a:prstGeom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3616045" y="1419074"/>
              <a:ext cx="24609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err="1"/>
                <a:t>Thêm</a:t>
              </a:r>
              <a:r>
                <a:rPr lang="en-US" sz="1600" dirty="0"/>
                <a:t> </a:t>
              </a:r>
              <a:r>
                <a:rPr lang="en-US" sz="1600" dirty="0" err="1"/>
                <a:t>mới</a:t>
              </a:r>
              <a:r>
                <a:rPr lang="en-US" sz="1600" dirty="0"/>
                <a:t> </a:t>
              </a:r>
              <a:r>
                <a:rPr lang="en-US" sz="1600" dirty="0" err="1"/>
                <a:t>danh</a:t>
              </a:r>
              <a:r>
                <a:rPr lang="en-US" sz="1600" dirty="0"/>
                <a:t> </a:t>
              </a:r>
              <a:r>
                <a:rPr lang="en-US" sz="1600" dirty="0" err="1"/>
                <a:t>mục</a:t>
              </a:r>
              <a:r>
                <a:rPr lang="en-US" sz="1600" dirty="0"/>
                <a:t> </a:t>
              </a:r>
              <a:r>
                <a:rPr lang="en-US" sz="1600" dirty="0" err="1"/>
                <a:t>sản</a:t>
              </a:r>
              <a:r>
                <a:rPr lang="en-US" sz="1600" dirty="0"/>
                <a:t> </a:t>
              </a:r>
              <a:r>
                <a:rPr lang="en-US" sz="1600" dirty="0" err="1"/>
                <a:t>phẩm</a:t>
              </a:r>
              <a:endParaRPr lang="vi-VN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925757" y="2730240"/>
            <a:ext cx="3592137" cy="676350"/>
            <a:chOff x="2794320" y="2520602"/>
            <a:chExt cx="3592137" cy="676350"/>
          </a:xfrm>
        </p:grpSpPr>
        <p:grpSp>
          <p:nvGrpSpPr>
            <p:cNvPr id="8" name="Group 7"/>
            <p:cNvGrpSpPr/>
            <p:nvPr/>
          </p:nvGrpSpPr>
          <p:grpSpPr>
            <a:xfrm>
              <a:off x="2794320" y="2520602"/>
              <a:ext cx="3592137" cy="676350"/>
              <a:chOff x="3103494" y="3063628"/>
              <a:chExt cx="3592137" cy="67635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3103494" y="3063628"/>
                <a:ext cx="3592137" cy="676350"/>
                <a:chOff x="3495369" y="2702177"/>
                <a:chExt cx="3592137" cy="570624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3726066" y="2702177"/>
                  <a:ext cx="3361440" cy="570624"/>
                </a:xfrm>
                <a:prstGeom prst="roundRect">
                  <a:avLst/>
                </a:prstGeom>
                <a:solidFill>
                  <a:srgbClr val="CC993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495369" y="2768248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495369" y="2813438"/>
                  <a:ext cx="422698" cy="3115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02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2565" y="3076132"/>
                <a:ext cx="516917" cy="612692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3296537" y="2652478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Sửa</a:t>
              </a:r>
              <a:r>
                <a:rPr lang="en-US" dirty="0"/>
                <a:t> </a:t>
              </a:r>
              <a:r>
                <a:rPr lang="en-US" dirty="0" err="1"/>
                <a:t>danh</a:t>
              </a:r>
              <a:r>
                <a:rPr lang="en-US" dirty="0"/>
                <a:t> </a:t>
              </a:r>
              <a:r>
                <a:rPr lang="en-US" dirty="0" err="1"/>
                <a:t>mục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phẩm</a:t>
              </a:r>
              <a:endParaRPr lang="vi-VN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39776" y="3962052"/>
            <a:ext cx="3591844" cy="669822"/>
            <a:chOff x="3039776" y="3962052"/>
            <a:chExt cx="3591844" cy="669822"/>
          </a:xfrm>
        </p:grpSpPr>
        <p:grpSp>
          <p:nvGrpSpPr>
            <p:cNvPr id="9" name="Group 8"/>
            <p:cNvGrpSpPr/>
            <p:nvPr/>
          </p:nvGrpSpPr>
          <p:grpSpPr>
            <a:xfrm>
              <a:off x="3039776" y="3962052"/>
              <a:ext cx="3591844" cy="669822"/>
              <a:chOff x="2920361" y="2049270"/>
              <a:chExt cx="3591844" cy="669822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3150765" y="2049270"/>
                <a:ext cx="3361440" cy="669822"/>
              </a:xfrm>
              <a:prstGeom prst="roundRect">
                <a:avLst/>
              </a:prstGeom>
              <a:solidFill>
                <a:srgbClr val="00A48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920361" y="2112143"/>
                <a:ext cx="461394" cy="54160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951747" y="2151713"/>
                <a:ext cx="422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95000"/>
                      </a:schemeClr>
                    </a:solidFill>
                  </a:rPr>
                  <a:t>03</a:t>
                </a:r>
                <a:endParaRPr lang="vi-VN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975" y="4024925"/>
              <a:ext cx="517891" cy="56328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626819" y="4103648"/>
              <a:ext cx="24854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danh</a:t>
              </a:r>
              <a:r>
                <a:rPr lang="en-US" dirty="0"/>
                <a:t> </a:t>
              </a:r>
              <a:r>
                <a:rPr lang="en-US" dirty="0" err="1"/>
                <a:t>mục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phẩm</a:t>
              </a:r>
              <a:endParaRPr lang="vi-VN" dirty="0"/>
            </a:p>
          </p:txBody>
        </p:sp>
      </p:grpSp>
      <p:pic>
        <p:nvPicPr>
          <p:cNvPr id="37" name="Picture 36"/>
          <p:cNvPicPr/>
          <p:nvPr/>
        </p:nvPicPr>
        <p:blipFill>
          <a:blip r:embed="rId5"/>
          <a:stretch>
            <a:fillRect/>
          </a:stretch>
        </p:blipFill>
        <p:spPr>
          <a:xfrm>
            <a:off x="6639997" y="16514"/>
            <a:ext cx="5579745" cy="68414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0" y="2257240"/>
            <a:ext cx="2258909" cy="2227840"/>
            <a:chOff x="394375" y="2281953"/>
            <a:chExt cx="2258909" cy="2227840"/>
          </a:xfrm>
        </p:grpSpPr>
        <p:sp>
          <p:nvSpPr>
            <p:cNvPr id="18" name="Freeform 17"/>
            <p:cNvSpPr/>
            <p:nvPr/>
          </p:nvSpPr>
          <p:spPr>
            <a:xfrm flipH="1">
              <a:off x="394375" y="2281953"/>
              <a:ext cx="1171821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85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66196" y="2281953"/>
              <a:ext cx="1087088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E8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29908" y="2517802"/>
              <a:ext cx="1820958" cy="17484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381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46778" y="2847916"/>
              <a:ext cx="188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Giao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Diện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Quản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Lý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Hóa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Đơn</a:t>
              </a:r>
              <a:endParaRPr lang="vi-VN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90" name="Picture Placeholder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0" y="6124833"/>
            <a:ext cx="657263" cy="733167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2314832" y="25086"/>
            <a:ext cx="9908804" cy="68329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B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1771360" y="1574545"/>
            <a:ext cx="939354" cy="883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3" idx="1"/>
          </p:cNvCxnSpPr>
          <p:nvPr/>
        </p:nvCxnSpPr>
        <p:spPr>
          <a:xfrm flipV="1">
            <a:off x="2327087" y="3376573"/>
            <a:ext cx="903611" cy="52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015776" y="4141756"/>
            <a:ext cx="982552" cy="156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2124592" y="2431990"/>
            <a:ext cx="763674" cy="3912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68178" y="2315079"/>
            <a:ext cx="2258909" cy="2227840"/>
            <a:chOff x="394375" y="2281953"/>
            <a:chExt cx="2258909" cy="2227840"/>
          </a:xfrm>
        </p:grpSpPr>
        <p:sp>
          <p:nvSpPr>
            <p:cNvPr id="18" name="Freeform 17"/>
            <p:cNvSpPr/>
            <p:nvPr/>
          </p:nvSpPr>
          <p:spPr>
            <a:xfrm flipH="1">
              <a:off x="394375" y="2281953"/>
              <a:ext cx="1171821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66196" y="2281953"/>
              <a:ext cx="1087088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29908" y="2517802"/>
              <a:ext cx="1820958" cy="17484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381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46778" y="2847916"/>
              <a:ext cx="188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Giao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Diện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Quản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Lý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accent6">
                      <a:lumMod val="75000"/>
                    </a:schemeClr>
                  </a:solidFill>
                </a:rPr>
                <a:t>N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hân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accent6">
                      <a:lumMod val="75000"/>
                    </a:schemeClr>
                  </a:solidFill>
                </a:rPr>
                <a:t>V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iên</a:t>
              </a:r>
              <a:endParaRPr lang="vi-VN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90" name="Picture Placeholder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0" y="6124833"/>
            <a:ext cx="657263" cy="73316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61122" y="1086089"/>
            <a:ext cx="3592137" cy="660979"/>
            <a:chOff x="2661122" y="1086089"/>
            <a:chExt cx="3592137" cy="660979"/>
          </a:xfrm>
        </p:grpSpPr>
        <p:grpSp>
          <p:nvGrpSpPr>
            <p:cNvPr id="101" name="Group 100"/>
            <p:cNvGrpSpPr/>
            <p:nvPr/>
          </p:nvGrpSpPr>
          <p:grpSpPr>
            <a:xfrm>
              <a:off x="2661122" y="1086089"/>
              <a:ext cx="3592137" cy="660979"/>
              <a:chOff x="2821247" y="968669"/>
              <a:chExt cx="3592137" cy="570624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2821247" y="968669"/>
                <a:ext cx="3592137" cy="570624"/>
                <a:chOff x="2821247" y="968669"/>
                <a:chExt cx="3592137" cy="570624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3051944" y="968669"/>
                  <a:ext cx="3361440" cy="570624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2821247" y="1023284"/>
                  <a:ext cx="461394" cy="461395"/>
                  <a:chOff x="2821247" y="1023284"/>
                  <a:chExt cx="461394" cy="461395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2821247" y="1023284"/>
                    <a:ext cx="461394" cy="46139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831408" y="1055538"/>
                    <a:ext cx="42269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01</a:t>
                    </a:r>
                    <a:endParaRPr lang="vi-VN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24996" y="982412"/>
                <a:ext cx="488387" cy="543137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3139499" y="1098446"/>
              <a:ext cx="2569934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>
                <a:lnSpc>
                  <a:spcPct val="150000"/>
                </a:lnSpc>
                <a:spcAft>
                  <a:spcPts val="0"/>
                </a:spcAft>
                <a:buSzPts val="1300"/>
                <a:tabLst>
                  <a:tab pos="1143000" algn="l"/>
                </a:tabLst>
              </a:pP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Thêm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nhân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viên</a:t>
              </a:r>
              <a:endParaRPr lang="vi-VN" sz="14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03494" y="3054306"/>
            <a:ext cx="3592137" cy="685672"/>
            <a:chOff x="3103494" y="3054306"/>
            <a:chExt cx="3592137" cy="685672"/>
          </a:xfrm>
        </p:grpSpPr>
        <p:grpSp>
          <p:nvGrpSpPr>
            <p:cNvPr id="99" name="Group 98"/>
            <p:cNvGrpSpPr/>
            <p:nvPr/>
          </p:nvGrpSpPr>
          <p:grpSpPr>
            <a:xfrm>
              <a:off x="3103494" y="3063628"/>
              <a:ext cx="3592137" cy="676350"/>
              <a:chOff x="3495369" y="2702177"/>
              <a:chExt cx="3592137" cy="570624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3495369" y="2702177"/>
                <a:ext cx="3592137" cy="570624"/>
                <a:chOff x="3495369" y="2702177"/>
                <a:chExt cx="3592137" cy="570624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3726066" y="2702177"/>
                  <a:ext cx="3361440" cy="570624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495369" y="2768248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495369" y="2784572"/>
                  <a:ext cx="422698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03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0589" y="2729030"/>
                <a:ext cx="516917" cy="516917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3758069" y="3054306"/>
              <a:ext cx="2387192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>
                <a:lnSpc>
                  <a:spcPct val="150000"/>
                </a:lnSpc>
                <a:spcAft>
                  <a:spcPts val="0"/>
                </a:spcAft>
                <a:buSzPts val="1300"/>
                <a:tabLst>
                  <a:tab pos="1143000" algn="l"/>
                </a:tabLst>
              </a:pPr>
              <a:r>
                <a:rPr lang="en-US" dirty="0" err="1" smtClean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Sửa</a:t>
              </a:r>
              <a:r>
                <a:rPr lang="en-US" dirty="0" smtClean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dirty="0" smtClean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US" dirty="0" err="1" smtClean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nhân</a:t>
              </a:r>
              <a:r>
                <a:rPr lang="en-US" dirty="0" smtClean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viên</a:t>
              </a:r>
              <a:endParaRPr lang="vi-VN" sz="14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20361" y="2049270"/>
            <a:ext cx="3591844" cy="669822"/>
            <a:chOff x="2920361" y="2049270"/>
            <a:chExt cx="3591844" cy="669822"/>
          </a:xfrm>
        </p:grpSpPr>
        <p:grpSp>
          <p:nvGrpSpPr>
            <p:cNvPr id="105" name="Group 104"/>
            <p:cNvGrpSpPr/>
            <p:nvPr/>
          </p:nvGrpSpPr>
          <p:grpSpPr>
            <a:xfrm>
              <a:off x="2920361" y="2049270"/>
              <a:ext cx="3591844" cy="669822"/>
              <a:chOff x="3162299" y="1825349"/>
              <a:chExt cx="3591844" cy="570624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3162299" y="1825349"/>
                <a:ext cx="3591844" cy="570624"/>
                <a:chOff x="3162299" y="1825349"/>
                <a:chExt cx="3591844" cy="570624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3392703" y="1825349"/>
                  <a:ext cx="3361440" cy="570624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3162299" y="1878911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3193685" y="1912621"/>
                  <a:ext cx="4226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02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6252" y="1869676"/>
                <a:ext cx="517891" cy="479864"/>
              </a:xfrm>
              <a:prstGeom prst="rect">
                <a:avLst/>
              </a:prstGeom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3499361" y="2072507"/>
              <a:ext cx="241604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>
                <a:lnSpc>
                  <a:spcPct val="150000"/>
                </a:lnSpc>
                <a:spcAft>
                  <a:spcPts val="0"/>
                </a:spcAft>
                <a:buSzPts val="1300"/>
                <a:tabLst>
                  <a:tab pos="1143000" algn="l"/>
                </a:tabLst>
              </a:pP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Xóa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nhân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viên</a:t>
              </a:r>
              <a:endParaRPr lang="vi-VN" sz="14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9792" y="4034827"/>
            <a:ext cx="3574168" cy="685453"/>
            <a:chOff x="2949792" y="4034827"/>
            <a:chExt cx="3574168" cy="685453"/>
          </a:xfrm>
        </p:grpSpPr>
        <p:grpSp>
          <p:nvGrpSpPr>
            <p:cNvPr id="103" name="Group 102"/>
            <p:cNvGrpSpPr/>
            <p:nvPr/>
          </p:nvGrpSpPr>
          <p:grpSpPr>
            <a:xfrm>
              <a:off x="2949792" y="4034827"/>
              <a:ext cx="3574168" cy="685453"/>
              <a:chOff x="3282641" y="3665254"/>
              <a:chExt cx="3574168" cy="570624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3282641" y="3665254"/>
                <a:ext cx="3574168" cy="570624"/>
                <a:chOff x="3282641" y="3665254"/>
                <a:chExt cx="3574168" cy="570624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3495369" y="3665254"/>
                  <a:ext cx="3361440" cy="570624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3282641" y="3743592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329169" y="3781061"/>
                  <a:ext cx="4226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04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215" y="3689978"/>
                <a:ext cx="490594" cy="490594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439130" y="4173938"/>
              <a:ext cx="25699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Nhập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tên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nhân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viên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cần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tìm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kiếm</a:t>
              </a:r>
              <a:endParaRPr lang="vi-VN" sz="1400" dirty="0"/>
            </a:p>
          </p:txBody>
        </p:sp>
      </p:grpSp>
      <p:pic>
        <p:nvPicPr>
          <p:cNvPr id="52" name="Picture 51"/>
          <p:cNvPicPr/>
          <p:nvPr/>
        </p:nvPicPr>
        <p:blipFill>
          <a:blip r:embed="rId6"/>
          <a:stretch>
            <a:fillRect/>
          </a:stretch>
        </p:blipFill>
        <p:spPr>
          <a:xfrm>
            <a:off x="6724933" y="33914"/>
            <a:ext cx="5470510" cy="68240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/>
          <p:cNvSpPr/>
          <p:nvPr/>
        </p:nvSpPr>
        <p:spPr>
          <a:xfrm>
            <a:off x="-71015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/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 smtClean="0"/>
              <a:t>Xin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ơn</a:t>
            </a:r>
            <a:endParaRPr lang="en-US" dirty="0"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3328086" y="3838627"/>
            <a:ext cx="5344859" cy="823989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Thầy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bạn</a:t>
            </a:r>
            <a:r>
              <a:rPr lang="en-US" sz="1800" dirty="0" smtClean="0"/>
              <a:t> </a:t>
            </a:r>
            <a:r>
              <a:rPr lang="en-US" sz="1800" dirty="0" err="1" smtClean="0"/>
              <a:t>đã</a:t>
            </a:r>
            <a:r>
              <a:rPr lang="en-US" sz="1800" dirty="0" smtClean="0"/>
              <a:t> </a:t>
            </a:r>
            <a:r>
              <a:rPr lang="en-US" sz="1800" dirty="0" err="1" smtClean="0"/>
              <a:t>xem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nghe</a:t>
            </a:r>
            <a:endParaRPr lang="en-US" sz="1800" dirty="0" smtClean="0"/>
          </a:p>
          <a:p>
            <a:r>
              <a:rPr lang="en-US" sz="1800" dirty="0" smtClean="0"/>
              <a:t> </a:t>
            </a:r>
            <a:r>
              <a:rPr lang="en-US" sz="1800" dirty="0" err="1" smtClean="0"/>
              <a:t>phần</a:t>
            </a:r>
            <a:r>
              <a:rPr lang="en-US" sz="1800" dirty="0" smtClean="0"/>
              <a:t> </a:t>
            </a:r>
            <a:r>
              <a:rPr lang="en-US" sz="1800" dirty="0" err="1" smtClean="0"/>
              <a:t>thuyết</a:t>
            </a:r>
            <a:r>
              <a:rPr lang="en-US" sz="1800" dirty="0" smtClean="0"/>
              <a:t> </a:t>
            </a:r>
            <a:r>
              <a:rPr lang="en-US" sz="1800" dirty="0" err="1" smtClean="0"/>
              <a:t>trình</a:t>
            </a:r>
            <a:r>
              <a:rPr lang="en-US" sz="1800" dirty="0" smtClean="0"/>
              <a:t> </a:t>
            </a:r>
            <a:r>
              <a:rPr lang="en-US" sz="1800" dirty="0" err="1" smtClean="0"/>
              <a:t>của</a:t>
            </a:r>
            <a:r>
              <a:rPr lang="en-US" sz="1800" dirty="0" smtClean="0"/>
              <a:t> </a:t>
            </a:r>
            <a:r>
              <a:rPr lang="en-US" sz="1800" dirty="0" err="1" smtClean="0"/>
              <a:t>tụi</a:t>
            </a:r>
            <a:r>
              <a:rPr lang="en-US" sz="1800" dirty="0" smtClean="0"/>
              <a:t> </a:t>
            </a:r>
            <a:r>
              <a:rPr lang="en-US" sz="1800" dirty="0" err="1" smtClean="0"/>
              <a:t>em</a:t>
            </a:r>
            <a:endParaRPr lang="en-US" sz="1800" dirty="0"/>
          </a:p>
        </p:txBody>
      </p:sp>
      <p:sp>
        <p:nvSpPr>
          <p:cNvPr id="29" name="Rectangle: Single Corner Snipped 28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</a:fld>
            <a:endParaRPr lang="en-US" dirty="0"/>
          </a:p>
        </p:txBody>
      </p:sp>
      <p:pic>
        <p:nvPicPr>
          <p:cNvPr id="12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11534736" y="6124833"/>
            <a:ext cx="657263" cy="733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uilding" title="Building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"/>
          <p:cNvGrpSpPr/>
          <p:nvPr/>
        </p:nvGrpSpPr>
        <p:grpSpPr>
          <a:xfrm>
            <a:off x="906376" y="544682"/>
            <a:ext cx="5276606" cy="5768636"/>
            <a:chOff x="883522" y="408327"/>
            <a:chExt cx="5276606" cy="5768636"/>
          </a:xfrm>
        </p:grpSpPr>
        <p:sp>
          <p:nvSpPr>
            <p:cNvPr id="14" name="Rectangle 13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Trưởng</a:t>
            </a:r>
            <a:r>
              <a:rPr lang="en-US" sz="3200" dirty="0" smtClean="0"/>
              <a:t> </a:t>
            </a:r>
            <a:r>
              <a:rPr lang="en-US" sz="3200" dirty="0" err="1" smtClean="0"/>
              <a:t>nhóm</a:t>
            </a:r>
            <a:endParaRPr lang="en-US" sz="3200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idx="13"/>
          </p:nvPr>
        </p:nvSpPr>
        <p:spPr>
          <a:xfrm>
            <a:off x="906376" y="3161119"/>
            <a:ext cx="4351910" cy="296437"/>
          </a:xfrm>
        </p:spPr>
        <p:txBody>
          <a:bodyPr/>
          <a:lstStyle/>
          <a:p>
            <a:r>
              <a:rPr lang="en-US" dirty="0" smtClean="0"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latin typeface="Bahnschrift Condensed" panose="020B0502040204020203" pitchFamily="34" charset="0"/>
              </a:rPr>
              <a:t>Nguyễn</a:t>
            </a:r>
            <a:r>
              <a:rPr lang="en-US" dirty="0" smtClean="0"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latin typeface="Bahnschrift Condensed" panose="020B0502040204020203" pitchFamily="34" charset="0"/>
              </a:rPr>
              <a:t>Dương</a:t>
            </a:r>
            <a:r>
              <a:rPr lang="en-US" dirty="0" smtClean="0"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latin typeface="Bahnschrift Condensed" panose="020B0502040204020203" pitchFamily="34" charset="0"/>
              </a:rPr>
              <a:t>Việt</a:t>
            </a:r>
            <a:r>
              <a:rPr lang="en-US" dirty="0" smtClean="0"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latin typeface="Bahnschrift Condensed" panose="020B0502040204020203" pitchFamily="34" charset="0"/>
              </a:rPr>
              <a:t>Hào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12" name="Rectangle: Single Corner Snipped 11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</a:fld>
            <a:endParaRPr lang="en-US" dirty="0"/>
          </a:p>
        </p:txBody>
      </p:sp>
      <p:pic>
        <p:nvPicPr>
          <p:cNvPr id="15" name="Picture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11534736" y="6124833"/>
            <a:ext cx="657263" cy="733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 flipH="1" flipV="1">
            <a:off x="3422188" y="257343"/>
            <a:ext cx="5276606" cy="5768636"/>
            <a:chOff x="883522" y="408327"/>
            <a:chExt cx="5276606" cy="5768636"/>
          </a:xfrm>
        </p:grpSpPr>
        <p:sp>
          <p:nvSpPr>
            <p:cNvPr id="15" name="Rectangle 14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Bahnschrift Light" panose="020B0502040204020203" pitchFamily="34" charset="0"/>
              </a:rPr>
              <a:t>THành</a:t>
            </a:r>
            <a:r>
              <a:rPr lang="en-US" dirty="0" smtClean="0">
                <a:latin typeface="Bahnschrift Light" panose="020B0502040204020203" pitchFamily="34" charset="0"/>
              </a:rPr>
              <a:t> </a:t>
            </a:r>
            <a:r>
              <a:rPr lang="en-US" dirty="0" err="1" smtClean="0">
                <a:latin typeface="Bahnschrift Light" panose="020B0502040204020203" pitchFamily="34" charset="0"/>
              </a:rPr>
              <a:t>viên</a:t>
            </a:r>
            <a:r>
              <a:rPr lang="en-US" dirty="0" smtClean="0">
                <a:latin typeface="Bahnschrift Light" panose="020B0502040204020203" pitchFamily="34" charset="0"/>
              </a:rPr>
              <a:t> 1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19" name="Text Placeholder 2"/>
          <p:cNvSpPr txBox="1"/>
          <p:nvPr/>
        </p:nvSpPr>
        <p:spPr>
          <a:xfrm>
            <a:off x="4566971" y="4179630"/>
            <a:ext cx="4351912" cy="42123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 smtClean="0">
                <a:solidFill>
                  <a:srgbClr val="2F3342"/>
                </a:solidFill>
              </a:rPr>
              <a:t>Phạm</a:t>
            </a:r>
            <a:r>
              <a:rPr lang="en-US" sz="2800" dirty="0" smtClean="0">
                <a:solidFill>
                  <a:srgbClr val="2F3342"/>
                </a:solidFill>
              </a:rPr>
              <a:t> </a:t>
            </a:r>
            <a:r>
              <a:rPr lang="en-US" sz="2800" dirty="0" err="1" smtClean="0">
                <a:solidFill>
                  <a:srgbClr val="2F3342"/>
                </a:solidFill>
              </a:rPr>
              <a:t>Duy</a:t>
            </a:r>
            <a:r>
              <a:rPr lang="en-US" sz="2800" dirty="0" smtClean="0">
                <a:solidFill>
                  <a:srgbClr val="2F3342"/>
                </a:solidFill>
              </a:rPr>
              <a:t> </a:t>
            </a:r>
            <a:r>
              <a:rPr lang="en-US" sz="2800" dirty="0" err="1" smtClean="0">
                <a:solidFill>
                  <a:srgbClr val="2F3342"/>
                </a:solidFill>
              </a:rPr>
              <a:t>Khánh</a:t>
            </a:r>
            <a:endParaRPr lang="en-US" sz="2800" dirty="0">
              <a:solidFill>
                <a:srgbClr val="2F3342"/>
              </a:solidFill>
            </a:endParaRPr>
          </a:p>
        </p:txBody>
      </p:sp>
      <p:sp>
        <p:nvSpPr>
          <p:cNvPr id="14" name="Rectangle: Single Corner Snipped 13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</a:fld>
            <a:endParaRPr lang="en-US" dirty="0"/>
          </a:p>
        </p:txBody>
      </p:sp>
      <p:pic>
        <p:nvPicPr>
          <p:cNvPr id="13" name="Picture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11534736" y="6124833"/>
            <a:ext cx="657263" cy="73316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33" y="-36547"/>
            <a:ext cx="12263015" cy="6858000"/>
          </a:xfrm>
        </p:spPr>
      </p:pic>
      <p:grpSp>
        <p:nvGrpSpPr>
          <p:cNvPr id="12" name="Group 11"/>
          <p:cNvGrpSpPr/>
          <p:nvPr/>
        </p:nvGrpSpPr>
        <p:grpSpPr>
          <a:xfrm flipH="1" flipV="1">
            <a:off x="6656104" y="559065"/>
            <a:ext cx="5276606" cy="5515402"/>
            <a:chOff x="883522" y="408327"/>
            <a:chExt cx="5276606" cy="5768636"/>
          </a:xfrm>
        </p:grpSpPr>
        <p:sp>
          <p:nvSpPr>
            <p:cNvPr id="15" name="Rectangle 14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  <a:endParaRPr lang="en-US" dirty="0"/>
            </a:p>
            <a:p>
              <a:pPr algn="ctr"/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52591" y="1760959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Bahnschrift SemiBold SemiConden" panose="020B0502040204020203" pitchFamily="34" charset="0"/>
              </a:rPr>
              <a:t>THành</a:t>
            </a:r>
            <a:r>
              <a:rPr lang="en-US" dirty="0" smtClean="0">
                <a:latin typeface="Bahnschrift SemiBold SemiConden" panose="020B0502040204020203" pitchFamily="34" charset="0"/>
              </a:rPr>
              <a:t> </a:t>
            </a:r>
            <a:r>
              <a:rPr lang="en-US" dirty="0" err="1" smtClean="0">
                <a:latin typeface="Bahnschrift SemiBold SemiConden" panose="020B0502040204020203" pitchFamily="34" charset="0"/>
              </a:rPr>
              <a:t>viên</a:t>
            </a:r>
            <a:r>
              <a:rPr lang="en-US" dirty="0" smtClean="0">
                <a:latin typeface="Bahnschrift SemiBold SemiConden" panose="020B0502040204020203" pitchFamily="34" charset="0"/>
              </a:rPr>
              <a:t> 2</a:t>
            </a:r>
            <a:endParaRPr lang="en-US" dirty="0">
              <a:latin typeface="Bahnschrift SemiBold SemiConden" panose="020B0502040204020203" pitchFamily="34" charset="0"/>
            </a:endParaRPr>
          </a:p>
        </p:txBody>
      </p:sp>
      <p:sp>
        <p:nvSpPr>
          <p:cNvPr id="19" name="Text Placeholder 2"/>
          <p:cNvSpPr txBox="1"/>
          <p:nvPr/>
        </p:nvSpPr>
        <p:spPr>
          <a:xfrm>
            <a:off x="7388486" y="3721530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 smtClean="0">
                <a:solidFill>
                  <a:srgbClr val="2F3342"/>
                </a:solidFill>
              </a:rPr>
              <a:t>Phạm</a:t>
            </a:r>
            <a:r>
              <a:rPr lang="en-US" sz="2400" dirty="0" smtClean="0">
                <a:solidFill>
                  <a:srgbClr val="2F3342"/>
                </a:solidFill>
              </a:rPr>
              <a:t> </a:t>
            </a:r>
            <a:r>
              <a:rPr lang="en-US" sz="2400" dirty="0" err="1" smtClean="0">
                <a:solidFill>
                  <a:srgbClr val="2F3342"/>
                </a:solidFill>
              </a:rPr>
              <a:t>Nhật</a:t>
            </a:r>
            <a:r>
              <a:rPr lang="en-US" sz="2400" dirty="0" smtClean="0">
                <a:solidFill>
                  <a:srgbClr val="2F3342"/>
                </a:solidFill>
              </a:rPr>
              <a:t> </a:t>
            </a:r>
            <a:r>
              <a:rPr lang="en-US" sz="2400" dirty="0" err="1" smtClean="0">
                <a:solidFill>
                  <a:srgbClr val="2F3342"/>
                </a:solidFill>
              </a:rPr>
              <a:t>Trường</a:t>
            </a:r>
            <a:endParaRPr lang="en-US" sz="2400" dirty="0">
              <a:solidFill>
                <a:srgbClr val="2F3342"/>
              </a:solidFill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</a:fld>
            <a:endParaRPr lang="en-US" dirty="0"/>
          </a:p>
        </p:txBody>
      </p:sp>
      <p:pic>
        <p:nvPicPr>
          <p:cNvPr id="13" name="Picture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25733" y="6074467"/>
            <a:ext cx="657263" cy="73316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>
            <a:endCxn id="65" idx="1"/>
          </p:cNvCxnSpPr>
          <p:nvPr/>
        </p:nvCxnSpPr>
        <p:spPr>
          <a:xfrm>
            <a:off x="2185320" y="3462179"/>
            <a:ext cx="985131" cy="1327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7" idx="1"/>
          </p:cNvCxnSpPr>
          <p:nvPr/>
        </p:nvCxnSpPr>
        <p:spPr>
          <a:xfrm flipV="1">
            <a:off x="2073202" y="2214836"/>
            <a:ext cx="1118767" cy="406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7010" y="1927727"/>
            <a:ext cx="2258909" cy="2227840"/>
            <a:chOff x="394375" y="2281953"/>
            <a:chExt cx="2258909" cy="2227840"/>
          </a:xfrm>
        </p:grpSpPr>
        <p:sp>
          <p:nvSpPr>
            <p:cNvPr id="18" name="Freeform 17"/>
            <p:cNvSpPr/>
            <p:nvPr/>
          </p:nvSpPr>
          <p:spPr>
            <a:xfrm flipH="1">
              <a:off x="394375" y="2281953"/>
              <a:ext cx="1171821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66196" y="2281953"/>
              <a:ext cx="1087088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29908" y="2517802"/>
              <a:ext cx="1820958" cy="17484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381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80285" y="2891066"/>
              <a:ext cx="11895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</a:t>
              </a:r>
              <a:r>
                <a:rPr lang="en-US" sz="1600" dirty="0" err="1" smtClean="0"/>
                <a:t>Giao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Diện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Đăng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Nhập</a:t>
              </a:r>
              <a:endParaRPr lang="vi-VN" sz="16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49055" y="3182255"/>
              <a:ext cx="170572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vi-VN" sz="1200" dirty="0"/>
            </a:p>
          </p:txBody>
        </p:sp>
      </p:grpSp>
      <p:pic>
        <p:nvPicPr>
          <p:cNvPr id="90" name="Picture Placeholder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5268" y="6124833"/>
            <a:ext cx="657263" cy="733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92" y="0"/>
            <a:ext cx="5379308" cy="685799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160583" y="1927727"/>
            <a:ext cx="3591844" cy="669822"/>
            <a:chOff x="3160583" y="1927727"/>
            <a:chExt cx="3591844" cy="669822"/>
          </a:xfrm>
        </p:grpSpPr>
        <p:grpSp>
          <p:nvGrpSpPr>
            <p:cNvPr id="3" name="Group 2"/>
            <p:cNvGrpSpPr/>
            <p:nvPr/>
          </p:nvGrpSpPr>
          <p:grpSpPr>
            <a:xfrm>
              <a:off x="3160583" y="1927727"/>
              <a:ext cx="3591844" cy="669822"/>
              <a:chOff x="3160583" y="3408788"/>
              <a:chExt cx="3591844" cy="669822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3390987" y="3408788"/>
                <a:ext cx="3361440" cy="669822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160583" y="3471661"/>
                <a:ext cx="461394" cy="54160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191969" y="3511231"/>
                <a:ext cx="422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95000"/>
                      </a:schemeClr>
                    </a:solidFill>
                  </a:rPr>
                  <a:t>01</a:t>
                </a:r>
                <a:endParaRPr lang="vi-VN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524" y="3485716"/>
                <a:ext cx="524511" cy="574903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3760437" y="1944538"/>
              <a:ext cx="2378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Đăng</a:t>
              </a:r>
              <a:r>
                <a:rPr lang="en-US" dirty="0" smtClean="0"/>
                <a:t> </a:t>
              </a:r>
              <a:r>
                <a:rPr lang="en-US" dirty="0" err="1" smtClean="0"/>
                <a:t>nhập</a:t>
              </a:r>
              <a:r>
                <a:rPr lang="en-US" dirty="0" smtClean="0"/>
                <a:t> </a:t>
              </a:r>
              <a:r>
                <a:rPr lang="en-US" dirty="0" err="1" smtClean="0"/>
                <a:t>sau</a:t>
              </a:r>
              <a:r>
                <a:rPr lang="en-US" dirty="0" smtClean="0"/>
                <a:t> </a:t>
              </a:r>
              <a:r>
                <a:rPr lang="en-US" dirty="0" err="1" smtClean="0"/>
                <a:t>khi</a:t>
              </a:r>
              <a:r>
                <a:rPr lang="en-US" dirty="0" smtClean="0"/>
                <a:t> </a:t>
              </a:r>
              <a:r>
                <a:rPr lang="en-US" dirty="0" err="1" smtClean="0"/>
                <a:t>hoàn</a:t>
              </a:r>
              <a:r>
                <a:rPr lang="en-US" dirty="0" smtClean="0"/>
                <a:t> </a:t>
              </a:r>
              <a:r>
                <a:rPr lang="en-US" dirty="0" err="1" smtClean="0"/>
                <a:t>tất</a:t>
              </a:r>
              <a:r>
                <a:rPr lang="en-US" dirty="0" smtClean="0"/>
                <a:t> </a:t>
              </a:r>
              <a:r>
                <a:rPr lang="en-US" dirty="0" err="1" smtClean="0"/>
                <a:t>thông</a:t>
              </a:r>
              <a:r>
                <a:rPr lang="en-US" dirty="0" smtClean="0"/>
                <a:t> tin</a:t>
              </a:r>
              <a:endParaRPr lang="vi-VN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60290" y="3303342"/>
            <a:ext cx="3622269" cy="667228"/>
            <a:chOff x="3160290" y="3303342"/>
            <a:chExt cx="3622269" cy="667228"/>
          </a:xfrm>
        </p:grpSpPr>
        <p:grpSp>
          <p:nvGrpSpPr>
            <p:cNvPr id="2" name="Group 1"/>
            <p:cNvGrpSpPr/>
            <p:nvPr/>
          </p:nvGrpSpPr>
          <p:grpSpPr>
            <a:xfrm>
              <a:off x="3160290" y="3303342"/>
              <a:ext cx="3622269" cy="667228"/>
              <a:chOff x="3160290" y="1589392"/>
              <a:chExt cx="3622269" cy="667228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3390987" y="1595641"/>
                <a:ext cx="3361440" cy="660979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160290" y="1658904"/>
                <a:ext cx="461394" cy="53445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170451" y="1696265"/>
                <a:ext cx="422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95000"/>
                      </a:schemeClr>
                    </a:solidFill>
                  </a:rPr>
                  <a:t>02</a:t>
                </a:r>
                <a:endParaRPr lang="vi-VN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1002" y="1589392"/>
                <a:ext cx="641557" cy="641557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3681949" y="3410215"/>
              <a:ext cx="2457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Thoát</a:t>
              </a:r>
              <a:r>
                <a:rPr lang="en-US" dirty="0" smtClean="0"/>
                <a:t> </a:t>
              </a:r>
              <a:r>
                <a:rPr lang="en-US" dirty="0" err="1" smtClean="0"/>
                <a:t>khỏi</a:t>
              </a:r>
              <a:r>
                <a:rPr lang="en-US" dirty="0" smtClean="0"/>
                <a:t> </a:t>
              </a:r>
              <a:r>
                <a:rPr lang="en-US" dirty="0" err="1" smtClean="0"/>
                <a:t>chương</a:t>
              </a:r>
              <a:r>
                <a:rPr lang="en-US" dirty="0" smtClean="0"/>
                <a:t> </a:t>
              </a:r>
              <a:r>
                <a:rPr lang="en-US" dirty="0" err="1" smtClean="0"/>
                <a:t>trình</a:t>
              </a:r>
              <a:endParaRPr lang="vi-VN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Placeholder 14"/>
          <p:cNvPicPr>
            <a:picLocks noGrp="1"/>
          </p:cNvPicPr>
          <p:nvPr>
            <p:ph type="pic" sz="quarter" idx="10"/>
          </p:nvPr>
        </p:nvPicPr>
        <p:blipFill>
          <a:blip r:embed="rId1"/>
          <a:srcRect t="209" b="209"/>
          <a:stretch>
            <a:fillRect/>
          </a:stretch>
        </p:blipFill>
        <p:spPr>
          <a:xfrm>
            <a:off x="-5189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02054" y="-40960"/>
            <a:ext cx="5316946" cy="1013255"/>
          </a:xfrm>
        </p:spPr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Giao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diện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trang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chủ</a:t>
            </a:r>
            <a:endParaRPr lang="vi-VN" dirty="0">
              <a:solidFill>
                <a:srgbClr val="FFC000"/>
              </a:solidFill>
            </a:endParaRPr>
          </a:p>
        </p:txBody>
      </p:sp>
      <p:pic>
        <p:nvPicPr>
          <p:cNvPr id="16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19006" y="6098321"/>
            <a:ext cx="657263" cy="73316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1908427" y="732160"/>
            <a:ext cx="1148292" cy="9100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68" idx="1"/>
          </p:cNvCxnSpPr>
          <p:nvPr/>
        </p:nvCxnSpPr>
        <p:spPr>
          <a:xfrm flipV="1">
            <a:off x="2392712" y="2158152"/>
            <a:ext cx="875164" cy="1798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7" idx="1"/>
          </p:cNvCxnSpPr>
          <p:nvPr/>
        </p:nvCxnSpPr>
        <p:spPr>
          <a:xfrm flipV="1">
            <a:off x="2186626" y="1289635"/>
            <a:ext cx="1060216" cy="555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162113" y="1530823"/>
            <a:ext cx="2258909" cy="2227840"/>
            <a:chOff x="394375" y="2281953"/>
            <a:chExt cx="2258909" cy="2227840"/>
          </a:xfrm>
        </p:grpSpPr>
        <p:sp>
          <p:nvSpPr>
            <p:cNvPr id="18" name="Freeform 17"/>
            <p:cNvSpPr/>
            <p:nvPr/>
          </p:nvSpPr>
          <p:spPr>
            <a:xfrm flipH="1">
              <a:off x="394375" y="2281953"/>
              <a:ext cx="1171821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66196" y="2281953"/>
              <a:ext cx="1087088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46778" y="2847916"/>
              <a:ext cx="1882900" cy="34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Giao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Diện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Bán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Hàng</a:t>
              </a:r>
              <a:endParaRPr lang="vi-VN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70249" y="3230171"/>
              <a:ext cx="17057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sz="1200" dirty="0" smtClean="0"/>
                <a:t> </a:t>
              </a:r>
              <a:endParaRPr lang="vi-VN" sz="1200" dirty="0" smtClean="0"/>
            </a:p>
            <a:p>
              <a:endParaRPr lang="vi-VN" sz="1200" dirty="0"/>
            </a:p>
          </p:txBody>
        </p:sp>
      </p:grpSp>
      <p:pic>
        <p:nvPicPr>
          <p:cNvPr id="90" name="Picture Placeholder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0" y="6124833"/>
            <a:ext cx="657263" cy="733167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3031250" y="227160"/>
            <a:ext cx="3592137" cy="597705"/>
            <a:chOff x="3031250" y="227160"/>
            <a:chExt cx="3592137" cy="597705"/>
          </a:xfrm>
        </p:grpSpPr>
        <p:grpSp>
          <p:nvGrpSpPr>
            <p:cNvPr id="81" name="Group 80"/>
            <p:cNvGrpSpPr/>
            <p:nvPr/>
          </p:nvGrpSpPr>
          <p:grpSpPr>
            <a:xfrm>
              <a:off x="3031250" y="227160"/>
              <a:ext cx="3592137" cy="597705"/>
              <a:chOff x="2821247" y="968669"/>
              <a:chExt cx="3592137" cy="570624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3051944" y="968669"/>
                <a:ext cx="3361440" cy="570624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2821247" y="1023284"/>
                <a:ext cx="461394" cy="461395"/>
                <a:chOff x="2821247" y="1023284"/>
                <a:chExt cx="461394" cy="461395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821247" y="1023284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2831408" y="1055538"/>
                  <a:ext cx="4226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01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" name="TextBox 2"/>
            <p:cNvSpPr txBox="1"/>
            <p:nvPr/>
          </p:nvSpPr>
          <p:spPr>
            <a:xfrm>
              <a:off x="3577797" y="364829"/>
              <a:ext cx="2971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            </a:t>
              </a:r>
              <a:r>
                <a:rPr lang="en-US" dirty="0" err="1" smtClean="0"/>
                <a:t>Chọn</a:t>
              </a:r>
              <a:r>
                <a:rPr lang="en-US" dirty="0" smtClean="0"/>
                <a:t> </a:t>
              </a:r>
              <a:r>
                <a:rPr lang="en-US" dirty="0" err="1" smtClean="0"/>
                <a:t>Bàn</a:t>
              </a:r>
              <a:r>
                <a:rPr lang="en-US" dirty="0" smtClean="0"/>
                <a:t> </a:t>
              </a:r>
              <a:endParaRPr lang="vi-VN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15456" y="1027537"/>
            <a:ext cx="3591844" cy="549975"/>
            <a:chOff x="3215456" y="1027537"/>
            <a:chExt cx="3591844" cy="549975"/>
          </a:xfrm>
        </p:grpSpPr>
        <p:grpSp>
          <p:nvGrpSpPr>
            <p:cNvPr id="82" name="Group 81"/>
            <p:cNvGrpSpPr/>
            <p:nvPr/>
          </p:nvGrpSpPr>
          <p:grpSpPr>
            <a:xfrm>
              <a:off x="3215456" y="1027537"/>
              <a:ext cx="3591844" cy="549975"/>
              <a:chOff x="3162299" y="1825349"/>
              <a:chExt cx="3591844" cy="570624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3392703" y="1825349"/>
                <a:ext cx="3361440" cy="570624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162299" y="1878911"/>
                <a:ext cx="461394" cy="4613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193685" y="1912621"/>
                <a:ext cx="422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95000"/>
                      </a:schemeClr>
                    </a:solidFill>
                  </a:rPr>
                  <a:t>02</a:t>
                </a:r>
                <a:endParaRPr lang="vi-VN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3836255" y="1127799"/>
              <a:ext cx="2971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smtClean="0"/>
                <a:t>       </a:t>
              </a:r>
              <a:r>
                <a:rPr lang="en-US" dirty="0" err="1" smtClean="0"/>
                <a:t>Chọn</a:t>
              </a:r>
              <a:r>
                <a:rPr lang="en-US" dirty="0" smtClean="0"/>
                <a:t> </a:t>
              </a:r>
              <a:r>
                <a:rPr lang="en-US" dirty="0" err="1" smtClean="0"/>
                <a:t>Sản</a:t>
              </a:r>
              <a:r>
                <a:rPr lang="en-US" dirty="0" smtClean="0"/>
                <a:t> </a:t>
              </a:r>
              <a:r>
                <a:rPr lang="en-US" dirty="0" err="1" smtClean="0"/>
                <a:t>Phẩm</a:t>
              </a:r>
              <a:endParaRPr lang="vi-VN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67876" y="1898051"/>
            <a:ext cx="3704484" cy="555752"/>
            <a:chOff x="3214428" y="2945329"/>
            <a:chExt cx="3717408" cy="676350"/>
          </a:xfrm>
        </p:grpSpPr>
        <p:grpSp>
          <p:nvGrpSpPr>
            <p:cNvPr id="83" name="Group 82"/>
            <p:cNvGrpSpPr/>
            <p:nvPr/>
          </p:nvGrpSpPr>
          <p:grpSpPr>
            <a:xfrm>
              <a:off x="3214428" y="2945329"/>
              <a:ext cx="3592137" cy="676350"/>
              <a:chOff x="3495369" y="2702177"/>
              <a:chExt cx="3592137" cy="570624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3726066" y="2702177"/>
                <a:ext cx="3361440" cy="570624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495369" y="2768248"/>
                <a:ext cx="461394" cy="4613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495369" y="2784572"/>
                <a:ext cx="42269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95000"/>
                      </a:schemeClr>
                    </a:solidFill>
                  </a:rPr>
                  <a:t>03</a:t>
                </a:r>
                <a:endParaRPr lang="vi-VN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960791" y="3052012"/>
              <a:ext cx="2971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sz="1600" dirty="0" err="1" smtClean="0"/>
                <a:t>Chọn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Số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Lượng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Khách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Yêu</a:t>
              </a:r>
              <a:r>
                <a:rPr lang="en-US" sz="1600" dirty="0"/>
                <a:t> </a:t>
              </a:r>
              <a:r>
                <a:rPr lang="en-US" sz="1600" dirty="0" err="1" smtClean="0"/>
                <a:t>Cầu</a:t>
              </a:r>
              <a:endParaRPr lang="vi-VN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56442" y="2878074"/>
            <a:ext cx="4370894" cy="625332"/>
            <a:chOff x="2386127" y="3991444"/>
            <a:chExt cx="4370894" cy="685453"/>
          </a:xfrm>
        </p:grpSpPr>
        <p:cxnSp>
          <p:nvCxnSpPr>
            <p:cNvPr id="58" name="Straight Connector 57"/>
            <p:cNvCxnSpPr>
              <a:endCxn id="42" idx="2"/>
            </p:cNvCxnSpPr>
            <p:nvPr/>
          </p:nvCxnSpPr>
          <p:spPr>
            <a:xfrm>
              <a:off x="2386127" y="4060097"/>
              <a:ext cx="796726" cy="3025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3182853" y="3991444"/>
              <a:ext cx="3574168" cy="685453"/>
              <a:chOff x="3282641" y="3665254"/>
              <a:chExt cx="3574168" cy="570624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3282641" y="3665254"/>
                <a:ext cx="3574168" cy="570624"/>
                <a:chOff x="3282641" y="3665254"/>
                <a:chExt cx="3574168" cy="570624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3495369" y="3665254"/>
                  <a:ext cx="3361440" cy="570624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3282641" y="3743592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329169" y="3781061"/>
                  <a:ext cx="4226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04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215" y="3689978"/>
                <a:ext cx="490594" cy="490594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3644247" y="4081217"/>
              <a:ext cx="28189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chọn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tìm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kiếm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theo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tên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sản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phẩm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,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mã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sản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phẩm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,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giá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,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danh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mục</a:t>
              </a:r>
              <a:endParaRPr lang="vi-VN" sz="14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917239" y="3870787"/>
            <a:ext cx="3706148" cy="565341"/>
            <a:chOff x="2917239" y="3870787"/>
            <a:chExt cx="3706148" cy="565341"/>
          </a:xfrm>
        </p:grpSpPr>
        <p:grpSp>
          <p:nvGrpSpPr>
            <p:cNvPr id="48" name="Group 47"/>
            <p:cNvGrpSpPr/>
            <p:nvPr/>
          </p:nvGrpSpPr>
          <p:grpSpPr>
            <a:xfrm>
              <a:off x="2917239" y="3870787"/>
              <a:ext cx="3706148" cy="565341"/>
              <a:chOff x="2821247" y="968669"/>
              <a:chExt cx="3592137" cy="57062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2821247" y="968669"/>
                <a:ext cx="3592137" cy="570624"/>
                <a:chOff x="2821247" y="968669"/>
                <a:chExt cx="3592137" cy="570624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3051944" y="968669"/>
                  <a:ext cx="3361440" cy="570624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grpSp>
              <p:nvGrpSpPr>
                <p:cNvPr id="52" name="Group 51"/>
                <p:cNvGrpSpPr/>
                <p:nvPr/>
              </p:nvGrpSpPr>
              <p:grpSpPr>
                <a:xfrm>
                  <a:off x="2821247" y="1023284"/>
                  <a:ext cx="461394" cy="461395"/>
                  <a:chOff x="2821247" y="1023284"/>
                  <a:chExt cx="461394" cy="461395"/>
                </a:xfrm>
              </p:grpSpPr>
              <p:sp>
                <p:nvSpPr>
                  <p:cNvPr id="53" name="Oval 52"/>
                  <p:cNvSpPr/>
                  <p:nvPr/>
                </p:nvSpPr>
                <p:spPr>
                  <a:xfrm>
                    <a:off x="2821247" y="1023284"/>
                    <a:ext cx="461394" cy="46139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2831408" y="1055538"/>
                    <a:ext cx="422698" cy="3188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05</a:t>
                    </a:r>
                    <a:endParaRPr lang="vi-VN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24996" y="982412"/>
                <a:ext cx="488387" cy="543137"/>
              </a:xfrm>
              <a:prstGeom prst="rect">
                <a:avLst/>
              </a:prstGeom>
            </p:spPr>
          </p:pic>
        </p:grpSp>
        <p:sp>
          <p:nvSpPr>
            <p:cNvPr id="5" name="Rectangle 4"/>
            <p:cNvSpPr/>
            <p:nvPr/>
          </p:nvSpPr>
          <p:spPr>
            <a:xfrm>
              <a:off x="3598157" y="3897621"/>
              <a:ext cx="2036258" cy="3915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>
                <a:lnSpc>
                  <a:spcPct val="150000"/>
                </a:lnSpc>
                <a:spcAft>
                  <a:spcPts val="0"/>
                </a:spcAft>
                <a:buSzPts val="1300"/>
                <a:tabLst>
                  <a:tab pos="1143000" algn="l"/>
                </a:tabLst>
              </a:pP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Thêm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vào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hóa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đơn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.</a:t>
              </a:r>
              <a:endParaRPr lang="vi-VN" sz="14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5" name="Straight Connector 54"/>
          <p:cNvCxnSpPr>
            <a:endCxn id="54" idx="1"/>
          </p:cNvCxnSpPr>
          <p:nvPr/>
        </p:nvCxnSpPr>
        <p:spPr>
          <a:xfrm>
            <a:off x="2143714" y="3437301"/>
            <a:ext cx="784008" cy="67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908427" y="3566984"/>
            <a:ext cx="1079691" cy="12875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2956732" y="4728889"/>
            <a:ext cx="3591844" cy="560746"/>
            <a:chOff x="2395976" y="5209201"/>
            <a:chExt cx="3591844" cy="669822"/>
          </a:xfrm>
        </p:grpSpPr>
        <p:grpSp>
          <p:nvGrpSpPr>
            <p:cNvPr id="57" name="Group 56"/>
            <p:cNvGrpSpPr/>
            <p:nvPr/>
          </p:nvGrpSpPr>
          <p:grpSpPr>
            <a:xfrm>
              <a:off x="2395976" y="5209201"/>
              <a:ext cx="3591844" cy="669822"/>
              <a:chOff x="3162299" y="1825349"/>
              <a:chExt cx="3591844" cy="570624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162299" y="1825349"/>
                <a:ext cx="3591844" cy="570624"/>
                <a:chOff x="3162299" y="1825349"/>
                <a:chExt cx="3591844" cy="570624"/>
              </a:xfrm>
            </p:grpSpPr>
            <p:sp>
              <p:nvSpPr>
                <p:cNvPr id="61" name="Rounded Rectangle 60"/>
                <p:cNvSpPr/>
                <p:nvPr/>
              </p:nvSpPr>
              <p:spPr>
                <a:xfrm>
                  <a:off x="3392703" y="1825349"/>
                  <a:ext cx="3361440" cy="570624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3162299" y="1878911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3193685" y="1912621"/>
                  <a:ext cx="422698" cy="314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06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6252" y="1869676"/>
                <a:ext cx="517891" cy="479864"/>
              </a:xfrm>
              <a:prstGeom prst="rect">
                <a:avLst/>
              </a:prstGeom>
            </p:spPr>
          </p:pic>
        </p:grpSp>
        <p:sp>
          <p:nvSpPr>
            <p:cNvPr id="24" name="Rectangle 23"/>
            <p:cNvSpPr/>
            <p:nvPr/>
          </p:nvSpPr>
          <p:spPr>
            <a:xfrm>
              <a:off x="3163926" y="5261234"/>
              <a:ext cx="1896673" cy="4577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>
                <a:lnSpc>
                  <a:spcPct val="150000"/>
                </a:lnSpc>
                <a:spcAft>
                  <a:spcPts val="0"/>
                </a:spcAft>
                <a:buSzPts val="1300"/>
                <a:tabLst>
                  <a:tab pos="1143000" algn="l"/>
                </a:tabLst>
              </a:pP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Xóa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khỏi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hóa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đơn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.</a:t>
              </a:r>
              <a:endParaRPr lang="vi-VN" sz="14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685928" y="5387312"/>
            <a:ext cx="3592137" cy="699743"/>
            <a:chOff x="2685928" y="5387312"/>
            <a:chExt cx="3592137" cy="699743"/>
          </a:xfrm>
        </p:grpSpPr>
        <p:grpSp>
          <p:nvGrpSpPr>
            <p:cNvPr id="74" name="Group 73"/>
            <p:cNvGrpSpPr/>
            <p:nvPr/>
          </p:nvGrpSpPr>
          <p:grpSpPr>
            <a:xfrm>
              <a:off x="2685928" y="5513739"/>
              <a:ext cx="3592137" cy="532834"/>
              <a:chOff x="3495369" y="2702177"/>
              <a:chExt cx="3592137" cy="570624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3495369" y="2702177"/>
                <a:ext cx="3592137" cy="570624"/>
                <a:chOff x="3495369" y="2702177"/>
                <a:chExt cx="3592137" cy="570624"/>
              </a:xfrm>
            </p:grpSpPr>
            <p:sp>
              <p:nvSpPr>
                <p:cNvPr id="79" name="Rounded Rectangle 78"/>
                <p:cNvSpPr/>
                <p:nvPr/>
              </p:nvSpPr>
              <p:spPr>
                <a:xfrm>
                  <a:off x="3726066" y="2702177"/>
                  <a:ext cx="3361440" cy="570624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3495369" y="2768248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3495369" y="2813438"/>
                  <a:ext cx="422698" cy="3115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07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0589" y="2729030"/>
                <a:ext cx="516917" cy="516917"/>
              </a:xfrm>
              <a:prstGeom prst="rect">
                <a:avLst/>
              </a:prstGeom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2927722" y="5387312"/>
              <a:ext cx="2887924" cy="699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just">
                <a:lnSpc>
                  <a:spcPct val="150000"/>
                </a:lnSpc>
                <a:spcAft>
                  <a:spcPts val="0"/>
                </a:spcAft>
                <a:buSzPts val="1300"/>
                <a:buFont typeface="Times New Roman" panose="02020603050405020304" pitchFamily="18" charset="0"/>
                <a:buAutoNum type="arabicPeriod"/>
                <a:tabLst>
                  <a:tab pos="1143000" algn="l"/>
                </a:tabLst>
              </a:pP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Sửa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món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mà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khách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yếu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cầu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.</a:t>
              </a:r>
              <a:endParaRPr lang="vi-VN" sz="14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1" name="Straight Connector 90"/>
          <p:cNvCxnSpPr>
            <a:endCxn id="86" idx="1"/>
          </p:cNvCxnSpPr>
          <p:nvPr/>
        </p:nvCxnSpPr>
        <p:spPr>
          <a:xfrm>
            <a:off x="1466335" y="3758663"/>
            <a:ext cx="1219593" cy="20044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endCxn id="111" idx="1"/>
          </p:cNvCxnSpPr>
          <p:nvPr/>
        </p:nvCxnSpPr>
        <p:spPr>
          <a:xfrm>
            <a:off x="996778" y="3657600"/>
            <a:ext cx="1200331" cy="2822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2186626" y="6124833"/>
            <a:ext cx="3706148" cy="699743"/>
            <a:chOff x="2186626" y="6124833"/>
            <a:chExt cx="3706148" cy="699743"/>
          </a:xfrm>
        </p:grpSpPr>
        <p:grpSp>
          <p:nvGrpSpPr>
            <p:cNvPr id="88" name="Group 87"/>
            <p:cNvGrpSpPr/>
            <p:nvPr/>
          </p:nvGrpSpPr>
          <p:grpSpPr>
            <a:xfrm>
              <a:off x="2186626" y="6228915"/>
              <a:ext cx="3706148" cy="525002"/>
              <a:chOff x="2298001" y="6191424"/>
              <a:chExt cx="3706148" cy="525002"/>
            </a:xfrm>
          </p:grpSpPr>
          <p:grpSp>
            <p:nvGrpSpPr>
              <p:cNvPr id="106" name="Group 105"/>
              <p:cNvGrpSpPr/>
              <p:nvPr/>
            </p:nvGrpSpPr>
            <p:grpSpPr>
              <a:xfrm>
                <a:off x="2298001" y="6191424"/>
                <a:ext cx="3706148" cy="525002"/>
                <a:chOff x="2821247" y="968669"/>
                <a:chExt cx="3592137" cy="570624"/>
              </a:xfrm>
            </p:grpSpPr>
            <p:sp>
              <p:nvSpPr>
                <p:cNvPr id="108" name="Rounded Rectangle 107"/>
                <p:cNvSpPr/>
                <p:nvPr/>
              </p:nvSpPr>
              <p:spPr>
                <a:xfrm>
                  <a:off x="3051944" y="968669"/>
                  <a:ext cx="3361440" cy="570624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grpSp>
              <p:nvGrpSpPr>
                <p:cNvPr id="109" name="Group 108"/>
                <p:cNvGrpSpPr/>
                <p:nvPr/>
              </p:nvGrpSpPr>
              <p:grpSpPr>
                <a:xfrm>
                  <a:off x="2821247" y="1023284"/>
                  <a:ext cx="461394" cy="461395"/>
                  <a:chOff x="2821247" y="1023284"/>
                  <a:chExt cx="461394" cy="461395"/>
                </a:xfrm>
              </p:grpSpPr>
              <p:sp>
                <p:nvSpPr>
                  <p:cNvPr id="110" name="Oval 109"/>
                  <p:cNvSpPr/>
                  <p:nvPr/>
                </p:nvSpPr>
                <p:spPr>
                  <a:xfrm>
                    <a:off x="2821247" y="1023284"/>
                    <a:ext cx="461394" cy="46139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2831408" y="1055538"/>
                    <a:ext cx="422698" cy="372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08</a:t>
                    </a:r>
                    <a:endParaRPr lang="vi-VN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026" name="Picture 2" descr="http://fpga.vn/profiles/fpgavn/uploads/attach/1521127848_iconthanhtoan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2798" y="6231724"/>
                <a:ext cx="612172" cy="441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9" name="Rectangle 88"/>
            <p:cNvSpPr/>
            <p:nvPr/>
          </p:nvSpPr>
          <p:spPr>
            <a:xfrm>
              <a:off x="3106702" y="6124833"/>
              <a:ext cx="1680621" cy="699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spcAft>
                  <a:spcPts val="0"/>
                </a:spcAft>
                <a:buSzPts val="1300"/>
                <a:tabLst>
                  <a:tab pos="1143000" algn="l"/>
                </a:tabLst>
              </a:pP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Thanh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toán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bàn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hóa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đơn</a:t>
              </a:r>
              <a:r>
                <a:rPr lang="en-US" sz="1400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.</a:t>
              </a:r>
              <a:endParaRPr lang="vi-VN" sz="14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2" name="Picture 111" descr="A screenshot of a computer&#10;&#10;Description automatically generated with medium confidence"/>
          <p:cNvPicPr/>
          <p:nvPr/>
        </p:nvPicPr>
        <p:blipFill>
          <a:blip r:embed="rId7"/>
          <a:stretch>
            <a:fillRect/>
          </a:stretch>
        </p:blipFill>
        <p:spPr>
          <a:xfrm>
            <a:off x="6872053" y="-4063"/>
            <a:ext cx="5347300" cy="6862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1771360" y="1574545"/>
            <a:ext cx="939354" cy="883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3" idx="1"/>
          </p:cNvCxnSpPr>
          <p:nvPr/>
        </p:nvCxnSpPr>
        <p:spPr>
          <a:xfrm flipV="1">
            <a:off x="2258909" y="3318734"/>
            <a:ext cx="903611" cy="52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015776" y="4141756"/>
            <a:ext cx="982552" cy="156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2124592" y="2431990"/>
            <a:ext cx="763674" cy="3912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0" y="2257240"/>
            <a:ext cx="2258909" cy="2227840"/>
            <a:chOff x="394375" y="2281953"/>
            <a:chExt cx="2258909" cy="2227840"/>
          </a:xfrm>
        </p:grpSpPr>
        <p:sp>
          <p:nvSpPr>
            <p:cNvPr id="18" name="Freeform 17"/>
            <p:cNvSpPr/>
            <p:nvPr/>
          </p:nvSpPr>
          <p:spPr>
            <a:xfrm flipH="1">
              <a:off x="394375" y="2281953"/>
              <a:ext cx="1171821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66196" y="2281953"/>
              <a:ext cx="1087088" cy="2227840"/>
            </a:xfrm>
            <a:custGeom>
              <a:avLst/>
              <a:gdLst>
                <a:gd name="connsiteX0" fmla="*/ 1 w 805250"/>
                <a:gd name="connsiteY0" fmla="*/ 0 h 1458098"/>
                <a:gd name="connsiteX1" fmla="*/ 805250 w 805250"/>
                <a:gd name="connsiteY1" fmla="*/ 729049 h 1458098"/>
                <a:gd name="connsiteX2" fmla="*/ 1 w 805250"/>
                <a:gd name="connsiteY2" fmla="*/ 1458098 h 1458098"/>
                <a:gd name="connsiteX3" fmla="*/ 0 w 805250"/>
                <a:gd name="connsiteY3" fmla="*/ 1458098 h 1458098"/>
                <a:gd name="connsiteX4" fmla="*/ 0 w 805250"/>
                <a:gd name="connsiteY4" fmla="*/ 0 h 145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250" h="1458098">
                  <a:moveTo>
                    <a:pt x="1" y="0"/>
                  </a:moveTo>
                  <a:cubicBezTo>
                    <a:pt x="444728" y="0"/>
                    <a:pt x="805250" y="326406"/>
                    <a:pt x="805250" y="729049"/>
                  </a:cubicBezTo>
                  <a:cubicBezTo>
                    <a:pt x="805250" y="1131692"/>
                    <a:pt x="444728" y="1458098"/>
                    <a:pt x="1" y="1458098"/>
                  </a:cubicBezTo>
                  <a:lnTo>
                    <a:pt x="0" y="145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bg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29908" y="2517802"/>
              <a:ext cx="1820958" cy="17484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101600" dist="381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46778" y="2847916"/>
              <a:ext cx="188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Giao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Diện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Quản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Lý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endParaRPr lang="en-US" sz="1600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Bàn-Khu</a:t>
              </a:r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accent6">
                      <a:lumMod val="75000"/>
                    </a:schemeClr>
                  </a:solidFill>
                </a:rPr>
                <a:t>Vực</a:t>
              </a:r>
              <a:endParaRPr lang="vi-VN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90" name="Picture Placeholder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0" y="6124833"/>
            <a:ext cx="657263" cy="73316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949792" y="4034827"/>
            <a:ext cx="3574168" cy="696018"/>
            <a:chOff x="2949792" y="4034827"/>
            <a:chExt cx="3574168" cy="696018"/>
          </a:xfrm>
        </p:grpSpPr>
        <p:grpSp>
          <p:nvGrpSpPr>
            <p:cNvPr id="84" name="Group 83"/>
            <p:cNvGrpSpPr/>
            <p:nvPr/>
          </p:nvGrpSpPr>
          <p:grpSpPr>
            <a:xfrm>
              <a:off x="2949792" y="4034827"/>
              <a:ext cx="3574168" cy="685453"/>
              <a:chOff x="3282641" y="3665254"/>
              <a:chExt cx="3574168" cy="570624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3495369" y="3665254"/>
                <a:ext cx="3361440" cy="570624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282641" y="3743592"/>
                <a:ext cx="461394" cy="4613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329169" y="3781061"/>
                <a:ext cx="422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95000"/>
                      </a:schemeClr>
                    </a:solidFill>
                  </a:rPr>
                  <a:t>04</a:t>
                </a:r>
                <a:endParaRPr lang="vi-VN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3624606" y="4084514"/>
              <a:ext cx="25377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Chọn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phương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thức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quản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lý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bàn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theo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khu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vực</a:t>
              </a:r>
              <a:endParaRPr lang="vi-VN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61122" y="1086089"/>
            <a:ext cx="3592137" cy="660979"/>
            <a:chOff x="2661122" y="1086089"/>
            <a:chExt cx="3592137" cy="660979"/>
          </a:xfrm>
        </p:grpSpPr>
        <p:grpSp>
          <p:nvGrpSpPr>
            <p:cNvPr id="101" name="Group 100"/>
            <p:cNvGrpSpPr/>
            <p:nvPr/>
          </p:nvGrpSpPr>
          <p:grpSpPr>
            <a:xfrm>
              <a:off x="2661122" y="1086089"/>
              <a:ext cx="3592137" cy="660979"/>
              <a:chOff x="2821247" y="968669"/>
              <a:chExt cx="3592137" cy="570624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2821247" y="968669"/>
                <a:ext cx="3592137" cy="570624"/>
                <a:chOff x="2821247" y="968669"/>
                <a:chExt cx="3592137" cy="570624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3051944" y="968669"/>
                  <a:ext cx="3361440" cy="570624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2821247" y="1023284"/>
                  <a:ext cx="461394" cy="461395"/>
                  <a:chOff x="2821247" y="1023284"/>
                  <a:chExt cx="461394" cy="461395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2821247" y="1023284"/>
                    <a:ext cx="461394" cy="46139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831408" y="1055538"/>
                    <a:ext cx="42269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01</a:t>
                    </a:r>
                    <a:endParaRPr lang="vi-VN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24996" y="982412"/>
                <a:ext cx="488387" cy="543137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3668203" y="1231912"/>
              <a:ext cx="1527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Thêm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khu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vực</a:t>
              </a:r>
              <a:endParaRPr lang="vi-VN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03494" y="3063628"/>
            <a:ext cx="3592137" cy="676350"/>
            <a:chOff x="3103494" y="3063628"/>
            <a:chExt cx="3592137" cy="676350"/>
          </a:xfrm>
        </p:grpSpPr>
        <p:grpSp>
          <p:nvGrpSpPr>
            <p:cNvPr id="99" name="Group 98"/>
            <p:cNvGrpSpPr/>
            <p:nvPr/>
          </p:nvGrpSpPr>
          <p:grpSpPr>
            <a:xfrm>
              <a:off x="3103494" y="3063628"/>
              <a:ext cx="3592137" cy="676350"/>
              <a:chOff x="3495369" y="2702177"/>
              <a:chExt cx="3592137" cy="570624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3495369" y="2702177"/>
                <a:ext cx="3592137" cy="570624"/>
                <a:chOff x="3495369" y="2702177"/>
                <a:chExt cx="3592137" cy="570624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3726066" y="2702177"/>
                  <a:ext cx="3361440" cy="570624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495369" y="2768248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495369" y="2784572"/>
                  <a:ext cx="422698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03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0589" y="2729030"/>
                <a:ext cx="516917" cy="516917"/>
              </a:xfrm>
              <a:prstGeom prst="rect">
                <a:avLst/>
              </a:prstGeom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4176834" y="3230716"/>
              <a:ext cx="16979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Sửa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đổi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khu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vực</a:t>
              </a:r>
              <a:endParaRPr lang="vi-VN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20361" y="2049270"/>
            <a:ext cx="3591844" cy="669822"/>
            <a:chOff x="2920361" y="2049270"/>
            <a:chExt cx="3591844" cy="669822"/>
          </a:xfrm>
        </p:grpSpPr>
        <p:grpSp>
          <p:nvGrpSpPr>
            <p:cNvPr id="105" name="Group 104"/>
            <p:cNvGrpSpPr/>
            <p:nvPr/>
          </p:nvGrpSpPr>
          <p:grpSpPr>
            <a:xfrm>
              <a:off x="2920361" y="2049270"/>
              <a:ext cx="3591844" cy="669822"/>
              <a:chOff x="3162299" y="1825349"/>
              <a:chExt cx="3591844" cy="570624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3162299" y="1825349"/>
                <a:ext cx="3591844" cy="570624"/>
                <a:chOff x="3162299" y="1825349"/>
                <a:chExt cx="3591844" cy="570624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3392703" y="1825349"/>
                  <a:ext cx="3361440" cy="570624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3162299" y="1878911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3193685" y="1912621"/>
                  <a:ext cx="4226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02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6252" y="1869676"/>
                <a:ext cx="517891" cy="479864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4156193" y="2198279"/>
              <a:ext cx="13740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Xóa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khu</a:t>
              </a:r>
              <a:r>
                <a:rPr lang="en-US" dirty="0">
                  <a:latin typeface="Times New Roman" panose="02020603050405020304" pitchFamily="18" charset="0"/>
                  <a:ea typeface="Arial" panose="020B0604020202020204" pitchFamily="34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Arial" panose="020B0604020202020204" pitchFamily="34" charset="0"/>
                </a:rPr>
                <a:t>vực</a:t>
              </a:r>
              <a:endParaRPr lang="vi-VN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12882" y="5012586"/>
            <a:ext cx="3592137" cy="692706"/>
            <a:chOff x="2612882" y="5012586"/>
            <a:chExt cx="3592137" cy="692706"/>
          </a:xfrm>
        </p:grpSpPr>
        <p:grpSp>
          <p:nvGrpSpPr>
            <p:cNvPr id="52" name="Group 51"/>
            <p:cNvGrpSpPr/>
            <p:nvPr/>
          </p:nvGrpSpPr>
          <p:grpSpPr>
            <a:xfrm>
              <a:off x="2612882" y="5012586"/>
              <a:ext cx="3592137" cy="660979"/>
              <a:chOff x="2821247" y="968669"/>
              <a:chExt cx="3592137" cy="570624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821247" y="968669"/>
                <a:ext cx="3592137" cy="570624"/>
                <a:chOff x="2821247" y="968669"/>
                <a:chExt cx="3592137" cy="570624"/>
              </a:xfrm>
            </p:grpSpPr>
            <p:sp>
              <p:nvSpPr>
                <p:cNvPr id="55" name="Rounded Rectangle 54"/>
                <p:cNvSpPr/>
                <p:nvPr/>
              </p:nvSpPr>
              <p:spPr>
                <a:xfrm>
                  <a:off x="3051944" y="968669"/>
                  <a:ext cx="3361440" cy="570624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grpSp>
              <p:nvGrpSpPr>
                <p:cNvPr id="57" name="Group 56"/>
                <p:cNvGrpSpPr/>
                <p:nvPr/>
              </p:nvGrpSpPr>
              <p:grpSpPr>
                <a:xfrm>
                  <a:off x="2821247" y="1023284"/>
                  <a:ext cx="461394" cy="461395"/>
                  <a:chOff x="2821247" y="1023284"/>
                  <a:chExt cx="461394" cy="461395"/>
                </a:xfrm>
              </p:grpSpPr>
              <p:sp>
                <p:nvSpPr>
                  <p:cNvPr id="59" name="Oval 58"/>
                  <p:cNvSpPr/>
                  <p:nvPr/>
                </p:nvSpPr>
                <p:spPr>
                  <a:xfrm>
                    <a:off x="2821247" y="1023284"/>
                    <a:ext cx="461394" cy="461395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2831408" y="1055538"/>
                    <a:ext cx="422698" cy="3188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05</a:t>
                    </a:r>
                    <a:endParaRPr lang="vi-VN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24996" y="982412"/>
                <a:ext cx="488387" cy="543137"/>
              </a:xfrm>
              <a:prstGeom prst="rect">
                <a:avLst/>
              </a:prstGeom>
            </p:spPr>
          </p:pic>
        </p:grpSp>
        <p:sp>
          <p:nvSpPr>
            <p:cNvPr id="61" name="Rectangle 60"/>
            <p:cNvSpPr/>
            <p:nvPr/>
          </p:nvSpPr>
          <p:spPr>
            <a:xfrm>
              <a:off x="3074276" y="5058961"/>
              <a:ext cx="25149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/>
                <a:t>Chọn</a:t>
              </a:r>
              <a:r>
                <a:rPr lang="en-US" dirty="0"/>
                <a:t> </a:t>
              </a:r>
              <a:r>
                <a:rPr lang="en-US" dirty="0" err="1"/>
                <a:t>phương</a:t>
              </a:r>
              <a:r>
                <a:rPr lang="en-US" dirty="0"/>
                <a:t> </a:t>
              </a:r>
              <a:r>
                <a:rPr lang="en-US" dirty="0" err="1"/>
                <a:t>thức</a:t>
              </a:r>
              <a:r>
                <a:rPr lang="en-US" dirty="0"/>
                <a:t> </a:t>
              </a:r>
              <a:r>
                <a:rPr lang="en-US" dirty="0" err="1"/>
                <a:t>thêm</a:t>
              </a:r>
              <a:r>
                <a:rPr lang="en-US" dirty="0"/>
                <a:t> </a:t>
              </a:r>
              <a:r>
                <a:rPr lang="en-US" dirty="0" err="1"/>
                <a:t>bàn</a:t>
              </a:r>
              <a:endParaRPr lang="vi-VN" dirty="0"/>
            </a:p>
          </p:txBody>
        </p:sp>
      </p:grpSp>
      <p:cxnSp>
        <p:nvCxnSpPr>
          <p:cNvPr id="62" name="Straight Connector 61"/>
          <p:cNvCxnSpPr>
            <a:endCxn id="60" idx="1"/>
          </p:cNvCxnSpPr>
          <p:nvPr/>
        </p:nvCxnSpPr>
        <p:spPr>
          <a:xfrm>
            <a:off x="1746001" y="4402628"/>
            <a:ext cx="877042" cy="8952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3" idx="2"/>
            <a:endCxn id="74" idx="1"/>
          </p:cNvCxnSpPr>
          <p:nvPr/>
        </p:nvCxnSpPr>
        <p:spPr>
          <a:xfrm>
            <a:off x="1171822" y="4485080"/>
            <a:ext cx="1048491" cy="1731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220313" y="5900411"/>
            <a:ext cx="3592137" cy="676350"/>
            <a:chOff x="2220313" y="5900411"/>
            <a:chExt cx="3592137" cy="676350"/>
          </a:xfrm>
        </p:grpSpPr>
        <p:grpSp>
          <p:nvGrpSpPr>
            <p:cNvPr id="64" name="Group 63"/>
            <p:cNvGrpSpPr/>
            <p:nvPr/>
          </p:nvGrpSpPr>
          <p:grpSpPr>
            <a:xfrm>
              <a:off x="2220313" y="5900411"/>
              <a:ext cx="3592137" cy="676350"/>
              <a:chOff x="3495369" y="2702177"/>
              <a:chExt cx="3592137" cy="570624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495369" y="2702177"/>
                <a:ext cx="3592137" cy="570624"/>
                <a:chOff x="3495369" y="2702177"/>
                <a:chExt cx="3592137" cy="570624"/>
              </a:xfrm>
            </p:grpSpPr>
            <p:sp>
              <p:nvSpPr>
                <p:cNvPr id="72" name="Rounded Rectangle 71"/>
                <p:cNvSpPr/>
                <p:nvPr/>
              </p:nvSpPr>
              <p:spPr>
                <a:xfrm>
                  <a:off x="3726066" y="2702177"/>
                  <a:ext cx="3361440" cy="570624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3495369" y="2768248"/>
                  <a:ext cx="461394" cy="46139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3495369" y="2813438"/>
                  <a:ext cx="422698" cy="3115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06</a:t>
                  </a:r>
                  <a:endParaRPr lang="vi-VN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0589" y="2729030"/>
                <a:ext cx="516917" cy="516917"/>
              </a:xfrm>
              <a:prstGeom prst="rect">
                <a:avLst/>
              </a:prstGeom>
            </p:spPr>
          </p:pic>
        </p:grpSp>
        <p:sp>
          <p:nvSpPr>
            <p:cNvPr id="76" name="Rectangle 75"/>
            <p:cNvSpPr/>
            <p:nvPr/>
          </p:nvSpPr>
          <p:spPr>
            <a:xfrm>
              <a:off x="2647584" y="6048202"/>
              <a:ext cx="27622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Chọn</a:t>
              </a:r>
              <a:r>
                <a:rPr lang="en-US" dirty="0"/>
                <a:t> </a:t>
              </a:r>
              <a:r>
                <a:rPr lang="en-US" dirty="0" err="1"/>
                <a:t>phương</a:t>
              </a:r>
              <a:r>
                <a:rPr lang="en-US" dirty="0"/>
                <a:t> </a:t>
              </a:r>
              <a:r>
                <a:rPr lang="en-US" dirty="0" err="1"/>
                <a:t>thức</a:t>
              </a:r>
              <a:r>
                <a:rPr lang="en-US" dirty="0"/>
                <a:t> </a:t>
              </a:r>
              <a:r>
                <a:rPr lang="en-US" dirty="0" err="1"/>
                <a:t>sửa</a:t>
              </a:r>
              <a:r>
                <a:rPr lang="en-US" dirty="0"/>
                <a:t> </a:t>
              </a:r>
              <a:r>
                <a:rPr lang="en-US" dirty="0" err="1"/>
                <a:t>bàn</a:t>
              </a:r>
              <a:endParaRPr lang="vi-VN" dirty="0"/>
            </a:p>
          </p:txBody>
        </p:sp>
      </p:grpSp>
      <p:pic>
        <p:nvPicPr>
          <p:cNvPr id="77" name="Picture 76"/>
          <p:cNvPicPr/>
          <p:nvPr/>
        </p:nvPicPr>
        <p:blipFill>
          <a:blip r:embed="rId5"/>
          <a:stretch>
            <a:fillRect/>
          </a:stretch>
        </p:blipFill>
        <p:spPr>
          <a:xfrm>
            <a:off x="6724933" y="14032"/>
            <a:ext cx="5467067" cy="68439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 descr="A screenshot of a computer&#10;&#10;Description automatically generated with medium confidence"/>
          <p:cNvPicPr>
            <a:picLocks noGrp="1"/>
          </p:cNvPicPr>
          <p:nvPr>
            <p:ph type="pic" sz="quarter" idx="10"/>
          </p:nvPr>
        </p:nvPicPr>
        <p:blipFill>
          <a:blip r:embed="rId1"/>
          <a:srcRect l="75" r="75"/>
          <a:stretch>
            <a:fillRect/>
          </a:stretch>
        </p:blipFill>
        <p:spPr>
          <a:xfrm>
            <a:off x="14706" y="0"/>
            <a:ext cx="12177294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30810" y="0"/>
            <a:ext cx="5766487" cy="609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Giao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diện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thông</a:t>
            </a:r>
            <a:r>
              <a:rPr lang="en-US" dirty="0">
                <a:solidFill>
                  <a:srgbClr val="FFC000"/>
                </a:solidFill>
              </a:rPr>
              <a:t> tin </a:t>
            </a:r>
            <a:r>
              <a:rPr lang="en-US" dirty="0" err="1">
                <a:solidFill>
                  <a:srgbClr val="FFC000"/>
                </a:solidFill>
              </a:rPr>
              <a:t>cá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nhân</a:t>
            </a:r>
            <a:endParaRPr lang="vi-VN" dirty="0">
              <a:solidFill>
                <a:srgbClr val="FFC000"/>
              </a:solidFill>
            </a:endParaRPr>
          </a:p>
        </p:txBody>
      </p:sp>
      <p:pic>
        <p:nvPicPr>
          <p:cNvPr id="11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162"/>
          <a:stretch>
            <a:fillRect/>
          </a:stretch>
        </p:blipFill>
        <p:spPr>
          <a:xfrm>
            <a:off x="0" y="6124833"/>
            <a:ext cx="657263" cy="73316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M e d i a S e r v i c e K e y P o i n t s   x m l n s = " 7 1 a f 3 2 4 3 - 3 d d 4 - 4 a 8 d - 8 c 0 d - d d 7 6 d a 1 f 0 2 a 5 "   x s i : n i l = " t r u e " / > < / d o c u m e n t M a n a g e m e n t > < / p : p r o p e r t i e s > 
</file>

<file path=customXml/item3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1 1 "   m a : c o n t e n t T y p e D e s c r i p t i o n = " C r e a t e   a   n e w   d o c u m e n t . "   m a : c o n t e n t T y p e S c o p e = " "   m a : v e r s i o n I D = " 9 6 2 9 1 5 1 2 c 1 e e 7 1 5 a b 6 1 7 f 4 c 0 7 d f 7 9 f c 1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8 2 5 6 c 2 7 c 4 0 c a 5 c 4 0 c e 1 c f 6 c 4 4 f 0 2 0 5 d f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7 1 a f 3 2 4 3 - 3 d d 4 - 4 a 8 d - 8 c 0 d - d d 7 6 d a 1 f 0 2 a 5 "   x m l n s : n s 3 = " 1 6 c 0 5 7 2 7 - a a 7 5 - 4 e 4 a - 9 b 5 f - 8 a 8 0 a 1 1 6 5 8 9 1 " >  
 < x s d : i m p o r t   n a m e s p a c e = " 7 1 a f 3 2 4 3 - 3 d d 4 - 4 a 8 d - 8 c 0 d - d d 7 6 d a 1 f 0 2 a 5 " / >  
 < x s d : i m p o r t   n a m e s p a c e = " 1 6 c 0 5 7 2 7 - a a 7 5 - 4 e 4 a - 9 b 5 f - 8 a 8 0 a 1 1 6 5 8 9 1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i n t e r n a l N a m e = " M e d i a S e r v i c e K e y P o i n t s "   m a : r e a d O n l y = " f a l s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Props1.xml><?xml version="1.0" encoding="utf-8"?>
<ds:datastoreItem xmlns:ds="http://schemas.openxmlformats.org/officeDocument/2006/customXml" ds:itemID="{D27BEDAB-01B4-4BD0-9390-31AD9280078C}">
  <ds:schemaRefs/>
</ds:datastoreItem>
</file>

<file path=customXml/itemProps2.xml><?xml version="1.0" encoding="utf-8"?>
<ds:datastoreItem xmlns:ds="http://schemas.openxmlformats.org/officeDocument/2006/customXml" ds:itemID="{9B19B998-C0F0-415C-AF4D-F10DCCD30A25}">
  <ds:schemaRefs/>
</ds:datastoreItem>
</file>

<file path=customXml/itemProps3.xml><?xml version="1.0" encoding="utf-8"?>
<ds:datastoreItem xmlns:ds="http://schemas.openxmlformats.org/officeDocument/2006/customXml" ds:itemID="{6AD934DA-6EDB-4DB8-AE5C-9399A13698D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1520</Words>
  <Application>WPS Presentation</Application>
  <PresentationFormat>Widescreen</PresentationFormat>
  <Paragraphs>881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SimSun</vt:lpstr>
      <vt:lpstr>Wingdings</vt:lpstr>
      <vt:lpstr>Bauhaus 93</vt:lpstr>
      <vt:lpstr>Gabriola</vt:lpstr>
      <vt:lpstr>Bahnschrift Condensed</vt:lpstr>
      <vt:lpstr>Bahnschrift Light</vt:lpstr>
      <vt:lpstr>Bahnschrift SemiBold SemiConden</vt:lpstr>
      <vt:lpstr>Bahnschrift</vt:lpstr>
      <vt:lpstr>Times New Roman</vt:lpstr>
      <vt:lpstr>Calibri</vt:lpstr>
      <vt:lpstr>Microsoft YaHei</vt:lpstr>
      <vt:lpstr>Arial Unicode MS</vt:lpstr>
      <vt:lpstr>Office Theme</vt:lpstr>
      <vt:lpstr>Đồ án lập trình c#</vt:lpstr>
      <vt:lpstr>Trưởng nhóm</vt:lpstr>
      <vt:lpstr>THành viên 1</vt:lpstr>
      <vt:lpstr>THành viên 2</vt:lpstr>
      <vt:lpstr>PowerPoint 演示文稿</vt:lpstr>
      <vt:lpstr>Giao diện trang chủ</vt:lpstr>
      <vt:lpstr>PowerPoint 演示文稿</vt:lpstr>
      <vt:lpstr>PowerPoint 演示文稿</vt:lpstr>
      <vt:lpstr>Giao diện thông tin cá nhân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Xin cảm ơn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Dothanhnhan207</cp:lastModifiedBy>
  <cp:revision>3</cp:revision>
  <dcterms:created xsi:type="dcterms:W3CDTF">2023-05-27T05:56:00Z</dcterms:created>
  <dcterms:modified xsi:type="dcterms:W3CDTF">2024-01-16T08:27:24Z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F5F36B22B69F4A099101EA9B2BFC5D46_12</vt:lpwstr>
  </property>
  <property fmtid="{D5CDD505-2E9C-101B-9397-08002B2CF9AE}" pid="4" name="KSOProductBuildVer">
    <vt:lpwstr>2057-12.2.0.13412</vt:lpwstr>
  </property>
</Properties>
</file>